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9" r:id="rId9"/>
    <p:sldId id="270" r:id="rId10"/>
    <p:sldId id="271" r:id="rId11"/>
    <p:sldId id="272" r:id="rId12"/>
    <p:sldId id="273" r:id="rId13"/>
    <p:sldId id="277" r:id="rId14"/>
    <p:sldId id="274" r:id="rId15"/>
    <p:sldId id="275" r:id="rId16"/>
    <p:sldId id="278" r:id="rId17"/>
    <p:sldId id="276" r:id="rId18"/>
    <p:sldId id="279" r:id="rId19"/>
    <p:sldId id="280" r:id="rId20"/>
    <p:sldId id="281" r:id="rId21"/>
    <p:sldId id="282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  <p:bold r:id="rId25"/>
    </p:embeddedFont>
    <p:embeddedFont>
      <p:font typeface="Bebas Neue" panose="020B0606020202050201" pitchFamily="34" charset="0"/>
      <p:regular r:id="rId26"/>
    </p:embeddedFont>
    <p:embeddedFont>
      <p:font typeface="Goldman" panose="020B0604020202020204" charset="0"/>
      <p:regular r:id="rId27"/>
      <p:bold r:id="rId28"/>
    </p:embeddedFont>
    <p:embeddedFont>
      <p:font typeface="Nunito Light" pitchFamily="2" charset="0"/>
      <p:regular r:id="rId29"/>
      <p: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Light" panose="00000400000000000000" pitchFamily="2" charset="0"/>
      <p:regular r:id="rId35"/>
      <p:bold r:id="rId36"/>
      <p:italic r:id="rId37"/>
      <p:boldItalic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42B85C-6C5D-4DC9-8C2B-02FCCD21B74A}" v="1978" dt="2024-11-05T13:38:55.679"/>
  </p1510:revLst>
</p1510:revInfo>
</file>

<file path=ppt/tableStyles.xml><?xml version="1.0" encoding="utf-8"?>
<a:tblStyleLst xmlns:a="http://schemas.openxmlformats.org/drawingml/2006/main" def="{A79BB45D-8788-451B-B7B1-B0C5EA716052}">
  <a:tblStyle styleId="{A79BB45D-8788-451B-B7B1-B0C5EA716052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FF50188-C3E6-485D-9BA4-FF8F6A92D3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4B1A6D-D5DC-4E7D-9C22-3418B089BE1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76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ia Estevez, G." userId="765bb2a1-454c-4435-887f-4c25611fadf1" providerId="ADAL" clId="{C842B85C-6C5D-4DC9-8C2B-02FCCD21B74A}"/>
    <pc:docChg chg="undo custSel addSld delSld modSld delMainMaster">
      <pc:chgData name="Garcia Estevez, G." userId="765bb2a1-454c-4435-887f-4c25611fadf1" providerId="ADAL" clId="{C842B85C-6C5D-4DC9-8C2B-02FCCD21B74A}" dt="2024-11-05T13:38:55.678" v="2923" actId="1076"/>
      <pc:docMkLst>
        <pc:docMk/>
      </pc:docMkLst>
      <pc:sldChg chg="addSp modSp mod">
        <pc:chgData name="Garcia Estevez, G." userId="765bb2a1-454c-4435-887f-4c25611fadf1" providerId="ADAL" clId="{C842B85C-6C5D-4DC9-8C2B-02FCCD21B74A}" dt="2024-11-05T11:43:18.849" v="323" actId="1076"/>
        <pc:sldMkLst>
          <pc:docMk/>
          <pc:sldMk cId="0" sldId="260"/>
        </pc:sldMkLst>
        <pc:spChg chg="mod">
          <ac:chgData name="Garcia Estevez, G." userId="765bb2a1-454c-4435-887f-4c25611fadf1" providerId="ADAL" clId="{C842B85C-6C5D-4DC9-8C2B-02FCCD21B74A}" dt="2024-11-05T11:43:18.849" v="323" actId="1076"/>
          <ac:spMkLst>
            <pc:docMk/>
            <pc:sldMk cId="0" sldId="260"/>
            <ac:spMk id="6" creationId="{2CB6BEED-24B1-2CBB-855E-9262E9D85C9D}"/>
          </ac:spMkLst>
        </pc:spChg>
        <pc:spChg chg="add mod">
          <ac:chgData name="Garcia Estevez, G." userId="765bb2a1-454c-4435-887f-4c25611fadf1" providerId="ADAL" clId="{C842B85C-6C5D-4DC9-8C2B-02FCCD21B74A}" dt="2024-11-05T11:43:16.731" v="322" actId="1076"/>
          <ac:spMkLst>
            <pc:docMk/>
            <pc:sldMk cId="0" sldId="260"/>
            <ac:spMk id="15" creationId="{8B768B39-FE55-E0A5-06DD-0A272C632315}"/>
          </ac:spMkLst>
        </pc:spChg>
      </pc:sldChg>
      <pc:sldChg chg="del">
        <pc:chgData name="Garcia Estevez, G." userId="765bb2a1-454c-4435-887f-4c25611fadf1" providerId="ADAL" clId="{C842B85C-6C5D-4DC9-8C2B-02FCCD21B74A}" dt="2024-11-05T11:21:24.754" v="1" actId="47"/>
        <pc:sldMkLst>
          <pc:docMk/>
          <pc:sldMk cId="0" sldId="261"/>
        </pc:sldMkLst>
      </pc:sldChg>
      <pc:sldChg chg="del">
        <pc:chgData name="Garcia Estevez, G." userId="765bb2a1-454c-4435-887f-4c25611fadf1" providerId="ADAL" clId="{C842B85C-6C5D-4DC9-8C2B-02FCCD21B74A}" dt="2024-11-05T11:21:21.160" v="0" actId="47"/>
        <pc:sldMkLst>
          <pc:docMk/>
          <pc:sldMk cId="0" sldId="262"/>
        </pc:sldMkLst>
      </pc:sldChg>
      <pc:sldChg chg="del">
        <pc:chgData name="Garcia Estevez, G." userId="765bb2a1-454c-4435-887f-4c25611fadf1" providerId="ADAL" clId="{C842B85C-6C5D-4DC9-8C2B-02FCCD21B74A}" dt="2024-11-05T11:21:30.188" v="3" actId="47"/>
        <pc:sldMkLst>
          <pc:docMk/>
          <pc:sldMk cId="0" sldId="263"/>
        </pc:sldMkLst>
      </pc:sldChg>
      <pc:sldChg chg="del">
        <pc:chgData name="Garcia Estevez, G." userId="765bb2a1-454c-4435-887f-4c25611fadf1" providerId="ADAL" clId="{C842B85C-6C5D-4DC9-8C2B-02FCCD21B74A}" dt="2024-11-05T11:21:29.255" v="2" actId="47"/>
        <pc:sldMkLst>
          <pc:docMk/>
          <pc:sldMk cId="0" sldId="264"/>
        </pc:sldMkLst>
      </pc:sldChg>
      <pc:sldChg chg="addSp delSp modSp mod delAnim modAnim">
        <pc:chgData name="Garcia Estevez, G." userId="765bb2a1-454c-4435-887f-4c25611fadf1" providerId="ADAL" clId="{C842B85C-6C5D-4DC9-8C2B-02FCCD21B74A}" dt="2024-11-05T11:58:20.586" v="765"/>
        <pc:sldMkLst>
          <pc:docMk/>
          <pc:sldMk cId="0" sldId="265"/>
        </pc:sldMkLst>
        <pc:spChg chg="add del mod">
          <ac:chgData name="Garcia Estevez, G." userId="765bb2a1-454c-4435-887f-4c25611fadf1" providerId="ADAL" clId="{C842B85C-6C5D-4DC9-8C2B-02FCCD21B74A}" dt="2024-11-05T11:21:41.594" v="7" actId="478"/>
          <ac:spMkLst>
            <pc:docMk/>
            <pc:sldMk cId="0" sldId="265"/>
            <ac:spMk id="3" creationId="{CC45D006-DEAD-515E-3845-B83C7E713011}"/>
          </ac:spMkLst>
        </pc:spChg>
        <pc:spChg chg="add del mod">
          <ac:chgData name="Garcia Estevez, G." userId="765bb2a1-454c-4435-887f-4c25611fadf1" providerId="ADAL" clId="{C842B85C-6C5D-4DC9-8C2B-02FCCD21B74A}" dt="2024-11-05T11:21:40.492" v="6" actId="478"/>
          <ac:spMkLst>
            <pc:docMk/>
            <pc:sldMk cId="0" sldId="265"/>
            <ac:spMk id="5" creationId="{D17BBB52-BEFB-F7E4-08EF-0EFE66CB78EF}"/>
          </ac:spMkLst>
        </pc:spChg>
        <pc:spChg chg="add del mod">
          <ac:chgData name="Garcia Estevez, G." userId="765bb2a1-454c-4435-887f-4c25611fadf1" providerId="ADAL" clId="{C842B85C-6C5D-4DC9-8C2B-02FCCD21B74A}" dt="2024-11-05T11:21:44.310" v="9" actId="478"/>
          <ac:spMkLst>
            <pc:docMk/>
            <pc:sldMk cId="0" sldId="265"/>
            <ac:spMk id="7" creationId="{338A2B75-257F-D969-54F8-3E7E2A35E37E}"/>
          </ac:spMkLst>
        </pc:spChg>
        <pc:spChg chg="add del mod">
          <ac:chgData name="Garcia Estevez, G." userId="765bb2a1-454c-4435-887f-4c25611fadf1" providerId="ADAL" clId="{C842B85C-6C5D-4DC9-8C2B-02FCCD21B74A}" dt="2024-11-05T11:21:47.634" v="11" actId="478"/>
          <ac:spMkLst>
            <pc:docMk/>
            <pc:sldMk cId="0" sldId="265"/>
            <ac:spMk id="9" creationId="{54E35A75-C100-8925-95D6-8EB9AD094E77}"/>
          </ac:spMkLst>
        </pc:spChg>
        <pc:spChg chg="add del mod">
          <ac:chgData name="Garcia Estevez, G." userId="765bb2a1-454c-4435-887f-4c25611fadf1" providerId="ADAL" clId="{C842B85C-6C5D-4DC9-8C2B-02FCCD21B74A}" dt="2024-11-05T11:21:50.192" v="13" actId="478"/>
          <ac:spMkLst>
            <pc:docMk/>
            <pc:sldMk cId="0" sldId="265"/>
            <ac:spMk id="11" creationId="{BF52CDA2-A873-2CC4-955F-6FE300513FB0}"/>
          </ac:spMkLst>
        </pc:spChg>
        <pc:spChg chg="add del mod">
          <ac:chgData name="Garcia Estevez, G." userId="765bb2a1-454c-4435-887f-4c25611fadf1" providerId="ADAL" clId="{C842B85C-6C5D-4DC9-8C2B-02FCCD21B74A}" dt="2024-11-05T11:21:51.850" v="15" actId="478"/>
          <ac:spMkLst>
            <pc:docMk/>
            <pc:sldMk cId="0" sldId="265"/>
            <ac:spMk id="13" creationId="{A1C0B52D-BA22-239B-1801-EA699FE8CDEA}"/>
          </ac:spMkLst>
        </pc:spChg>
        <pc:spChg chg="add mod">
          <ac:chgData name="Garcia Estevez, G." userId="765bb2a1-454c-4435-887f-4c25611fadf1" providerId="ADAL" clId="{C842B85C-6C5D-4DC9-8C2B-02FCCD21B74A}" dt="2024-11-05T11:43:41.571" v="330" actId="1076"/>
          <ac:spMkLst>
            <pc:docMk/>
            <pc:sldMk cId="0" sldId="265"/>
            <ac:spMk id="14" creationId="{59EDB19A-737B-CC96-5984-0ECF955F31B8}"/>
          </ac:spMkLst>
        </pc:spChg>
        <pc:spChg chg="add mod">
          <ac:chgData name="Garcia Estevez, G." userId="765bb2a1-454c-4435-887f-4c25611fadf1" providerId="ADAL" clId="{C842B85C-6C5D-4DC9-8C2B-02FCCD21B74A}" dt="2024-11-05T11:43:40.976" v="329" actId="1076"/>
          <ac:spMkLst>
            <pc:docMk/>
            <pc:sldMk cId="0" sldId="265"/>
            <ac:spMk id="15" creationId="{21CF1348-01BB-82EB-01CB-2B00BB384626}"/>
          </ac:spMkLst>
        </pc:spChg>
        <pc:spChg chg="add del mod">
          <ac:chgData name="Garcia Estevez, G." userId="765bb2a1-454c-4435-887f-4c25611fadf1" providerId="ADAL" clId="{C842B85C-6C5D-4DC9-8C2B-02FCCD21B74A}" dt="2024-11-05T11:36:56.108" v="153" actId="478"/>
          <ac:spMkLst>
            <pc:docMk/>
            <pc:sldMk cId="0" sldId="265"/>
            <ac:spMk id="16" creationId="{6447935B-E5EA-5DBE-3EAC-5FC569F1E089}"/>
          </ac:spMkLst>
        </pc:spChg>
        <pc:spChg chg="add mod">
          <ac:chgData name="Garcia Estevez, G." userId="765bb2a1-454c-4435-887f-4c25611fadf1" providerId="ADAL" clId="{C842B85C-6C5D-4DC9-8C2B-02FCCD21B74A}" dt="2024-11-05T11:37:36.533" v="239" actId="1076"/>
          <ac:spMkLst>
            <pc:docMk/>
            <pc:sldMk cId="0" sldId="265"/>
            <ac:spMk id="17" creationId="{E480DC7C-F78F-D6EC-BABA-A903CAEEC3C7}"/>
          </ac:spMkLst>
        </pc:spChg>
        <pc:spChg chg="add del mod">
          <ac:chgData name="Garcia Estevez, G." userId="765bb2a1-454c-4435-887f-4c25611fadf1" providerId="ADAL" clId="{C842B85C-6C5D-4DC9-8C2B-02FCCD21B74A}" dt="2024-11-05T11:25:30.355" v="51" actId="478"/>
          <ac:spMkLst>
            <pc:docMk/>
            <pc:sldMk cId="0" sldId="265"/>
            <ac:spMk id="19" creationId="{D9AB1B82-EE89-1DEA-6F61-42AA6194126C}"/>
          </ac:spMkLst>
        </pc:spChg>
        <pc:spChg chg="add del mod">
          <ac:chgData name="Garcia Estevez, G." userId="765bb2a1-454c-4435-887f-4c25611fadf1" providerId="ADAL" clId="{C842B85C-6C5D-4DC9-8C2B-02FCCD21B74A}" dt="2024-11-05T11:43:40.633" v="328" actId="478"/>
          <ac:spMkLst>
            <pc:docMk/>
            <pc:sldMk cId="0" sldId="265"/>
            <ac:spMk id="22" creationId="{1EFF62DA-9343-FAEF-A2EA-A2EE474AC960}"/>
          </ac:spMkLst>
        </pc:spChg>
        <pc:spChg chg="add del mod">
          <ac:chgData name="Garcia Estevez, G." userId="765bb2a1-454c-4435-887f-4c25611fadf1" providerId="ADAL" clId="{C842B85C-6C5D-4DC9-8C2B-02FCCD21B74A}" dt="2024-11-05T11:43:40.633" v="328" actId="478"/>
          <ac:spMkLst>
            <pc:docMk/>
            <pc:sldMk cId="0" sldId="265"/>
            <ac:spMk id="24" creationId="{D5303690-B35B-1D82-E892-C21681B85D03}"/>
          </ac:spMkLst>
        </pc:spChg>
        <pc:spChg chg="del">
          <ac:chgData name="Garcia Estevez, G." userId="765bb2a1-454c-4435-887f-4c25611fadf1" providerId="ADAL" clId="{C842B85C-6C5D-4DC9-8C2B-02FCCD21B74A}" dt="2024-11-05T11:21:45.885" v="10" actId="478"/>
          <ac:spMkLst>
            <pc:docMk/>
            <pc:sldMk cId="0" sldId="265"/>
            <ac:spMk id="366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21:39.260" v="5" actId="478"/>
          <ac:spMkLst>
            <pc:docMk/>
            <pc:sldMk cId="0" sldId="265"/>
            <ac:spMk id="367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21:38.003" v="4" actId="478"/>
          <ac:spMkLst>
            <pc:docMk/>
            <pc:sldMk cId="0" sldId="265"/>
            <ac:spMk id="368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21:42.673" v="8" actId="478"/>
          <ac:spMkLst>
            <pc:docMk/>
            <pc:sldMk cId="0" sldId="265"/>
            <ac:spMk id="369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21:49.248" v="12" actId="478"/>
          <ac:spMkLst>
            <pc:docMk/>
            <pc:sldMk cId="0" sldId="265"/>
            <ac:spMk id="370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21:51.310" v="14" actId="478"/>
          <ac:spMkLst>
            <pc:docMk/>
            <pc:sldMk cId="0" sldId="265"/>
            <ac:spMk id="371" creationId="{00000000-0000-0000-0000-000000000000}"/>
          </ac:spMkLst>
        </pc:spChg>
        <pc:picChg chg="add mod modCrop">
          <ac:chgData name="Garcia Estevez, G." userId="765bb2a1-454c-4435-887f-4c25611fadf1" providerId="ADAL" clId="{C842B85C-6C5D-4DC9-8C2B-02FCCD21B74A}" dt="2024-11-05T11:37:06.694" v="158" actId="1076"/>
          <ac:picMkLst>
            <pc:docMk/>
            <pc:sldMk cId="0" sldId="265"/>
            <ac:picMk id="21" creationId="{45DB0843-21AD-4DD0-D519-CEC41FE69D0F}"/>
          </ac:picMkLst>
        </pc:picChg>
        <pc:picChg chg="del">
          <ac:chgData name="Garcia Estevez, G." userId="765bb2a1-454c-4435-887f-4c25611fadf1" providerId="ADAL" clId="{C842B85C-6C5D-4DC9-8C2B-02FCCD21B74A}" dt="2024-11-05T11:25:29.218" v="50" actId="478"/>
          <ac:picMkLst>
            <pc:docMk/>
            <pc:sldMk cId="0" sldId="265"/>
            <ac:picMk id="372" creationId="{00000000-0000-0000-0000-000000000000}"/>
          </ac:picMkLst>
        </pc:picChg>
        <pc:picChg chg="mod">
          <ac:chgData name="Garcia Estevez, G." userId="765bb2a1-454c-4435-887f-4c25611fadf1" providerId="ADAL" clId="{C842B85C-6C5D-4DC9-8C2B-02FCCD21B74A}" dt="2024-11-05T11:29:05.029" v="150" actId="1076"/>
          <ac:picMkLst>
            <pc:docMk/>
            <pc:sldMk cId="0" sldId="265"/>
            <ac:picMk id="373" creationId="{00000000-0000-0000-0000-000000000000}"/>
          </ac:picMkLst>
        </pc:picChg>
        <pc:picChg chg="add del mod">
          <ac:chgData name="Garcia Estevez, G." userId="765bb2a1-454c-4435-887f-4c25611fadf1" providerId="ADAL" clId="{C842B85C-6C5D-4DC9-8C2B-02FCCD21B74A}" dt="2024-11-05T11:22:51.344" v="32" actId="478"/>
          <ac:picMkLst>
            <pc:docMk/>
            <pc:sldMk cId="0" sldId="265"/>
            <ac:picMk id="5122" creationId="{FD789D9A-6E70-0876-0641-82994AA799A6}"/>
          </ac:picMkLst>
        </pc:picChg>
        <pc:picChg chg="add del mod">
          <ac:chgData name="Garcia Estevez, G." userId="765bb2a1-454c-4435-887f-4c25611fadf1" providerId="ADAL" clId="{C842B85C-6C5D-4DC9-8C2B-02FCCD21B74A}" dt="2024-11-05T11:25:42.445" v="58" actId="1037"/>
          <ac:picMkLst>
            <pc:docMk/>
            <pc:sldMk cId="0" sldId="265"/>
            <ac:picMk id="5124" creationId="{E89F7739-8C6E-084B-821C-98913595220B}"/>
          </ac:picMkLst>
        </pc:picChg>
      </pc:sldChg>
      <pc:sldChg chg="addSp delSp modSp mod modAnim">
        <pc:chgData name="Garcia Estevez, G." userId="765bb2a1-454c-4435-887f-4c25611fadf1" providerId="ADAL" clId="{C842B85C-6C5D-4DC9-8C2B-02FCCD21B74A}" dt="2024-11-05T11:51:26.093" v="452" actId="1076"/>
        <pc:sldMkLst>
          <pc:docMk/>
          <pc:sldMk cId="0" sldId="266"/>
        </pc:sldMkLst>
        <pc:spChg chg="add del mod">
          <ac:chgData name="Garcia Estevez, G." userId="765bb2a1-454c-4435-887f-4c25611fadf1" providerId="ADAL" clId="{C842B85C-6C5D-4DC9-8C2B-02FCCD21B74A}" dt="2024-11-05T11:40:41.743" v="241" actId="478"/>
          <ac:spMkLst>
            <pc:docMk/>
            <pc:sldMk cId="0" sldId="266"/>
            <ac:spMk id="3" creationId="{76530425-2701-E8E5-D04E-97576AD438FF}"/>
          </ac:spMkLst>
        </pc:spChg>
        <pc:spChg chg="add del mod">
          <ac:chgData name="Garcia Estevez, G." userId="765bb2a1-454c-4435-887f-4c25611fadf1" providerId="ADAL" clId="{C842B85C-6C5D-4DC9-8C2B-02FCCD21B74A}" dt="2024-11-05T11:40:43.438" v="243" actId="478"/>
          <ac:spMkLst>
            <pc:docMk/>
            <pc:sldMk cId="0" sldId="266"/>
            <ac:spMk id="5" creationId="{68D38E7F-C796-5C47-17FC-3D088B460989}"/>
          </ac:spMkLst>
        </pc:spChg>
        <pc:spChg chg="add del mod">
          <ac:chgData name="Garcia Estevez, G." userId="765bb2a1-454c-4435-887f-4c25611fadf1" providerId="ADAL" clId="{C842B85C-6C5D-4DC9-8C2B-02FCCD21B74A}" dt="2024-11-05T11:41:26.378" v="257" actId="478"/>
          <ac:spMkLst>
            <pc:docMk/>
            <pc:sldMk cId="0" sldId="266"/>
            <ac:spMk id="7" creationId="{19DAB498-86CA-85E2-D26E-451D7F5F0162}"/>
          </ac:spMkLst>
        </pc:spChg>
        <pc:spChg chg="add mod">
          <ac:chgData name="Garcia Estevez, G." userId="765bb2a1-454c-4435-887f-4c25611fadf1" providerId="ADAL" clId="{C842B85C-6C5D-4DC9-8C2B-02FCCD21B74A}" dt="2024-11-05T11:51:26.093" v="452" actId="1076"/>
          <ac:spMkLst>
            <pc:docMk/>
            <pc:sldMk cId="0" sldId="266"/>
            <ac:spMk id="8" creationId="{DA85C6E5-8D28-7A72-CFF5-B9CD549999B2}"/>
          </ac:spMkLst>
        </pc:spChg>
        <pc:spChg chg="add mod">
          <ac:chgData name="Garcia Estevez, G." userId="765bb2a1-454c-4435-887f-4c25611fadf1" providerId="ADAL" clId="{C842B85C-6C5D-4DC9-8C2B-02FCCD21B74A}" dt="2024-11-05T11:50:53.453" v="423" actId="1076"/>
          <ac:spMkLst>
            <pc:docMk/>
            <pc:sldMk cId="0" sldId="266"/>
            <ac:spMk id="9" creationId="{EE290A69-9CE2-75B6-36A3-3BBCF729901C}"/>
          </ac:spMkLst>
        </pc:spChg>
        <pc:spChg chg="add mod">
          <ac:chgData name="Garcia Estevez, G." userId="765bb2a1-454c-4435-887f-4c25611fadf1" providerId="ADAL" clId="{C842B85C-6C5D-4DC9-8C2B-02FCCD21B74A}" dt="2024-11-05T11:44:02.984" v="350" actId="1076"/>
          <ac:spMkLst>
            <pc:docMk/>
            <pc:sldMk cId="0" sldId="266"/>
            <ac:spMk id="10" creationId="{B59EBD80-2354-099C-0640-66E5F1FC5918}"/>
          </ac:spMkLst>
        </pc:spChg>
        <pc:spChg chg="del">
          <ac:chgData name="Garcia Estevez, G." userId="765bb2a1-454c-4435-887f-4c25611fadf1" providerId="ADAL" clId="{C842B85C-6C5D-4DC9-8C2B-02FCCD21B74A}" dt="2024-11-05T11:40:40.444" v="240" actId="478"/>
          <ac:spMkLst>
            <pc:docMk/>
            <pc:sldMk cId="0" sldId="266"/>
            <ac:spMk id="378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40:42.823" v="242" actId="478"/>
          <ac:spMkLst>
            <pc:docMk/>
            <pc:sldMk cId="0" sldId="266"/>
            <ac:spMk id="379" creationId="{00000000-0000-0000-0000-000000000000}"/>
          </ac:spMkLst>
        </pc:spChg>
        <pc:grpChg chg="mod">
          <ac:chgData name="Garcia Estevez, G." userId="765bb2a1-454c-4435-887f-4c25611fadf1" providerId="ADAL" clId="{C842B85C-6C5D-4DC9-8C2B-02FCCD21B74A}" dt="2024-11-05T11:41:38.102" v="262" actId="1076"/>
          <ac:grpSpMkLst>
            <pc:docMk/>
            <pc:sldMk cId="0" sldId="266"/>
            <ac:grpSpMk id="381" creationId="{00000000-0000-0000-0000-000000000000}"/>
          </ac:grpSpMkLst>
        </pc:grpChg>
        <pc:picChg chg="del">
          <ac:chgData name="Garcia Estevez, G." userId="765bb2a1-454c-4435-887f-4c25611fadf1" providerId="ADAL" clId="{C842B85C-6C5D-4DC9-8C2B-02FCCD21B74A}" dt="2024-11-05T11:41:23.192" v="255" actId="478"/>
          <ac:picMkLst>
            <pc:docMk/>
            <pc:sldMk cId="0" sldId="266"/>
            <ac:picMk id="380" creationId="{00000000-0000-0000-0000-000000000000}"/>
          </ac:picMkLst>
        </pc:picChg>
        <pc:picChg chg="add mod">
          <ac:chgData name="Garcia Estevez, G." userId="765bb2a1-454c-4435-887f-4c25611fadf1" providerId="ADAL" clId="{C842B85C-6C5D-4DC9-8C2B-02FCCD21B74A}" dt="2024-11-05T11:44:00.175" v="349" actId="1076"/>
          <ac:picMkLst>
            <pc:docMk/>
            <pc:sldMk cId="0" sldId="266"/>
            <ac:picMk id="7170" creationId="{66D2133E-C2D0-23FD-2B59-A936AF1719EA}"/>
          </ac:picMkLst>
        </pc:picChg>
      </pc:sldChg>
      <pc:sldChg chg="del">
        <pc:chgData name="Garcia Estevez, G." userId="765bb2a1-454c-4435-887f-4c25611fadf1" providerId="ADAL" clId="{C842B85C-6C5D-4DC9-8C2B-02FCCD21B74A}" dt="2024-11-05T11:48:31.397" v="394" actId="47"/>
        <pc:sldMkLst>
          <pc:docMk/>
          <pc:sldMk cId="0" sldId="267"/>
        </pc:sldMkLst>
      </pc:sldChg>
      <pc:sldChg chg="del">
        <pc:chgData name="Garcia Estevez, G." userId="765bb2a1-454c-4435-887f-4c25611fadf1" providerId="ADAL" clId="{C842B85C-6C5D-4DC9-8C2B-02FCCD21B74A}" dt="2024-11-05T11:48:37.581" v="395" actId="47"/>
        <pc:sldMkLst>
          <pc:docMk/>
          <pc:sldMk cId="0" sldId="268"/>
        </pc:sldMkLst>
      </pc:sldChg>
      <pc:sldChg chg="addSp delSp modSp mod delAnim modAnim">
        <pc:chgData name="Garcia Estevez, G." userId="765bb2a1-454c-4435-887f-4c25611fadf1" providerId="ADAL" clId="{C842B85C-6C5D-4DC9-8C2B-02FCCD21B74A}" dt="2024-11-05T11:57:38.827" v="760" actId="732"/>
        <pc:sldMkLst>
          <pc:docMk/>
          <pc:sldMk cId="0" sldId="269"/>
        </pc:sldMkLst>
        <pc:spChg chg="add del mod">
          <ac:chgData name="Garcia Estevez, G." userId="765bb2a1-454c-4435-887f-4c25611fadf1" providerId="ADAL" clId="{C842B85C-6C5D-4DC9-8C2B-02FCCD21B74A}" dt="2024-11-05T11:51:33.402" v="454" actId="478"/>
          <ac:spMkLst>
            <pc:docMk/>
            <pc:sldMk cId="0" sldId="269"/>
            <ac:spMk id="3" creationId="{010EAF83-DAE3-CF4D-12E5-5A76B2F53850}"/>
          </ac:spMkLst>
        </pc:spChg>
        <pc:spChg chg="add del mod">
          <ac:chgData name="Garcia Estevez, G." userId="765bb2a1-454c-4435-887f-4c25611fadf1" providerId="ADAL" clId="{C842B85C-6C5D-4DC9-8C2B-02FCCD21B74A}" dt="2024-11-05T11:51:35.044" v="456" actId="478"/>
          <ac:spMkLst>
            <pc:docMk/>
            <pc:sldMk cId="0" sldId="269"/>
            <ac:spMk id="5" creationId="{E440AD1D-E508-533A-F8DA-6C3270424E69}"/>
          </ac:spMkLst>
        </pc:spChg>
        <pc:spChg chg="add mod">
          <ac:chgData name="Garcia Estevez, G." userId="765bb2a1-454c-4435-887f-4c25611fadf1" providerId="ADAL" clId="{C842B85C-6C5D-4DC9-8C2B-02FCCD21B74A}" dt="2024-11-05T11:54:02.844" v="593" actId="20577"/>
          <ac:spMkLst>
            <pc:docMk/>
            <pc:sldMk cId="0" sldId="269"/>
            <ac:spMk id="6" creationId="{9E7BC9AB-1F5D-8A05-F3ED-9364847A6021}"/>
          </ac:spMkLst>
        </pc:spChg>
        <pc:spChg chg="add mod">
          <ac:chgData name="Garcia Estevez, G." userId="765bb2a1-454c-4435-887f-4c25611fadf1" providerId="ADAL" clId="{C842B85C-6C5D-4DC9-8C2B-02FCCD21B74A}" dt="2024-11-05T11:55:19.142" v="735" actId="1076"/>
          <ac:spMkLst>
            <pc:docMk/>
            <pc:sldMk cId="0" sldId="269"/>
            <ac:spMk id="7" creationId="{52644234-FF31-F4BA-E711-3F5A378D47FF}"/>
          </ac:spMkLst>
        </pc:spChg>
        <pc:spChg chg="add mod">
          <ac:chgData name="Garcia Estevez, G." userId="765bb2a1-454c-4435-887f-4c25611fadf1" providerId="ADAL" clId="{C842B85C-6C5D-4DC9-8C2B-02FCCD21B74A}" dt="2024-11-05T11:56:01.344" v="747" actId="1076"/>
          <ac:spMkLst>
            <pc:docMk/>
            <pc:sldMk cId="0" sldId="269"/>
            <ac:spMk id="8" creationId="{D55FEDDF-9F49-4813-3D7B-A03B5B925813}"/>
          </ac:spMkLst>
        </pc:spChg>
        <pc:spChg chg="add del mod">
          <ac:chgData name="Garcia Estevez, G." userId="765bb2a1-454c-4435-887f-4c25611fadf1" providerId="ADAL" clId="{C842B85C-6C5D-4DC9-8C2B-02FCCD21B74A}" dt="2024-11-05T11:55:15.184" v="733" actId="478"/>
          <ac:spMkLst>
            <pc:docMk/>
            <pc:sldMk cId="0" sldId="269"/>
            <ac:spMk id="9" creationId="{3C17A0CA-FCEC-257F-B0AE-C80FC6E19EBE}"/>
          </ac:spMkLst>
        </pc:spChg>
        <pc:spChg chg="add del mod">
          <ac:chgData name="Garcia Estevez, G." userId="765bb2a1-454c-4435-887f-4c25611fadf1" providerId="ADAL" clId="{C842B85C-6C5D-4DC9-8C2B-02FCCD21B74A}" dt="2024-11-05T11:55:31.139" v="737" actId="478"/>
          <ac:spMkLst>
            <pc:docMk/>
            <pc:sldMk cId="0" sldId="269"/>
            <ac:spMk id="10" creationId="{87267A6D-77C8-BAA2-8349-F325F658D31C}"/>
          </ac:spMkLst>
        </pc:spChg>
        <pc:spChg chg="del">
          <ac:chgData name="Garcia Estevez, G." userId="765bb2a1-454c-4435-887f-4c25611fadf1" providerId="ADAL" clId="{C842B85C-6C5D-4DC9-8C2B-02FCCD21B74A}" dt="2024-11-05T11:51:32.137" v="453" actId="478"/>
          <ac:spMkLst>
            <pc:docMk/>
            <pc:sldMk cId="0" sldId="269"/>
            <ac:spMk id="411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1:51:34.374" v="455" actId="478"/>
          <ac:spMkLst>
            <pc:docMk/>
            <pc:sldMk cId="0" sldId="269"/>
            <ac:spMk id="412" creationId="{00000000-0000-0000-0000-000000000000}"/>
          </ac:spMkLst>
        </pc:spChg>
        <pc:spChg chg="mod">
          <ac:chgData name="Garcia Estevez, G." userId="765bb2a1-454c-4435-887f-4c25611fadf1" providerId="ADAL" clId="{C842B85C-6C5D-4DC9-8C2B-02FCCD21B74A}" dt="2024-11-05T11:51:50.053" v="501" actId="1037"/>
          <ac:spMkLst>
            <pc:docMk/>
            <pc:sldMk cId="0" sldId="269"/>
            <ac:spMk id="413" creationId="{00000000-0000-0000-0000-000000000000}"/>
          </ac:spMkLst>
        </pc:spChg>
        <pc:grpChg chg="mod">
          <ac:chgData name="Garcia Estevez, G." userId="765bb2a1-454c-4435-887f-4c25611fadf1" providerId="ADAL" clId="{C842B85C-6C5D-4DC9-8C2B-02FCCD21B74A}" dt="2024-11-05T11:51:50.053" v="501" actId="1037"/>
          <ac:grpSpMkLst>
            <pc:docMk/>
            <pc:sldMk cId="0" sldId="269"/>
            <ac:grpSpMk id="414" creationId="{00000000-0000-0000-0000-000000000000}"/>
          </ac:grpSpMkLst>
        </pc:grpChg>
        <pc:picChg chg="add mod">
          <ac:chgData name="Garcia Estevez, G." userId="765bb2a1-454c-4435-887f-4c25611fadf1" providerId="ADAL" clId="{C842B85C-6C5D-4DC9-8C2B-02FCCD21B74A}" dt="2024-11-05T11:55:37.530" v="742" actId="1076"/>
          <ac:picMkLst>
            <pc:docMk/>
            <pc:sldMk cId="0" sldId="269"/>
            <ac:picMk id="12" creationId="{F22D0F7A-5232-DA36-840B-D2D1FC070ADA}"/>
          </ac:picMkLst>
        </pc:picChg>
        <pc:picChg chg="add mod">
          <ac:chgData name="Garcia Estevez, G." userId="765bb2a1-454c-4435-887f-4c25611fadf1" providerId="ADAL" clId="{C842B85C-6C5D-4DC9-8C2B-02FCCD21B74A}" dt="2024-11-05T11:56:02.597" v="748" actId="1076"/>
          <ac:picMkLst>
            <pc:docMk/>
            <pc:sldMk cId="0" sldId="269"/>
            <ac:picMk id="14" creationId="{0AA738D1-56D7-EDBC-A64C-DBCBA8C8EE45}"/>
          </ac:picMkLst>
        </pc:picChg>
        <pc:picChg chg="del mod">
          <ac:chgData name="Garcia Estevez, G." userId="765bb2a1-454c-4435-887f-4c25611fadf1" providerId="ADAL" clId="{C842B85C-6C5D-4DC9-8C2B-02FCCD21B74A}" dt="2024-11-05T11:57:07.084" v="749" actId="478"/>
          <ac:picMkLst>
            <pc:docMk/>
            <pc:sldMk cId="0" sldId="269"/>
            <ac:picMk id="417" creationId="{00000000-0000-0000-0000-000000000000}"/>
          </ac:picMkLst>
        </pc:picChg>
        <pc:picChg chg="add mod">
          <ac:chgData name="Garcia Estevez, G." userId="765bb2a1-454c-4435-887f-4c25611fadf1" providerId="ADAL" clId="{C842B85C-6C5D-4DC9-8C2B-02FCCD21B74A}" dt="2024-11-05T11:57:38.827" v="760" actId="732"/>
          <ac:picMkLst>
            <pc:docMk/>
            <pc:sldMk cId="0" sldId="269"/>
            <ac:picMk id="8194" creationId="{4B65A0B2-30C8-E494-FB8F-ECF61388AF48}"/>
          </ac:picMkLst>
        </pc:picChg>
      </pc:sldChg>
      <pc:sldChg chg="del">
        <pc:chgData name="Garcia Estevez, G." userId="765bb2a1-454c-4435-887f-4c25611fadf1" providerId="ADAL" clId="{C842B85C-6C5D-4DC9-8C2B-02FCCD21B74A}" dt="2024-11-05T11:48:44.875" v="396" actId="47"/>
        <pc:sldMkLst>
          <pc:docMk/>
          <pc:sldMk cId="0" sldId="270"/>
        </pc:sldMkLst>
      </pc:sldChg>
      <pc:sldChg chg="addSp delSp modSp add mod delAnim modAnim">
        <pc:chgData name="Garcia Estevez, G." userId="765bb2a1-454c-4435-887f-4c25611fadf1" providerId="ADAL" clId="{C842B85C-6C5D-4DC9-8C2B-02FCCD21B74A}" dt="2024-11-05T12:02:20.478" v="931" actId="1076"/>
        <pc:sldMkLst>
          <pc:docMk/>
          <pc:sldMk cId="3090194935" sldId="270"/>
        </pc:sldMkLst>
        <pc:spChg chg="mod">
          <ac:chgData name="Garcia Estevez, G." userId="765bb2a1-454c-4435-887f-4c25611fadf1" providerId="ADAL" clId="{C842B85C-6C5D-4DC9-8C2B-02FCCD21B74A}" dt="2024-11-05T12:00:36.161" v="915" actId="20577"/>
          <ac:spMkLst>
            <pc:docMk/>
            <pc:sldMk cId="3090194935" sldId="270"/>
            <ac:spMk id="5" creationId="{91AC072C-7C9F-12F0-4881-457EAC069D7A}"/>
          </ac:spMkLst>
        </pc:spChg>
        <pc:spChg chg="mod">
          <ac:chgData name="Garcia Estevez, G." userId="765bb2a1-454c-4435-887f-4c25611fadf1" providerId="ADAL" clId="{C842B85C-6C5D-4DC9-8C2B-02FCCD21B74A}" dt="2024-11-05T11:59:40.919" v="799" actId="20577"/>
          <ac:spMkLst>
            <pc:docMk/>
            <pc:sldMk cId="3090194935" sldId="270"/>
            <ac:spMk id="233" creationId="{00000000-0000-0000-0000-000000000000}"/>
          </ac:spMkLst>
        </pc:spChg>
        <pc:spChg chg="mod">
          <ac:chgData name="Garcia Estevez, G." userId="765bb2a1-454c-4435-887f-4c25611fadf1" providerId="ADAL" clId="{C842B85C-6C5D-4DC9-8C2B-02FCCD21B74A}" dt="2024-11-05T11:59:55.550" v="821" actId="20577"/>
          <ac:spMkLst>
            <pc:docMk/>
            <pc:sldMk cId="3090194935" sldId="270"/>
            <ac:spMk id="234" creationId="{00000000-0000-0000-0000-000000000000}"/>
          </ac:spMkLst>
        </pc:spChg>
        <pc:picChg chg="del">
          <ac:chgData name="Garcia Estevez, G." userId="765bb2a1-454c-4435-887f-4c25611fadf1" providerId="ADAL" clId="{C842B85C-6C5D-4DC9-8C2B-02FCCD21B74A}" dt="2024-11-05T12:01:39.483" v="916" actId="478"/>
          <ac:picMkLst>
            <pc:docMk/>
            <pc:sldMk cId="3090194935" sldId="270"/>
            <ac:picMk id="3" creationId="{9CABFE13-A4EB-EBD4-2D44-B9073F997753}"/>
          </ac:picMkLst>
        </pc:picChg>
        <pc:picChg chg="add mod">
          <ac:chgData name="Garcia Estevez, G." userId="765bb2a1-454c-4435-887f-4c25611fadf1" providerId="ADAL" clId="{C842B85C-6C5D-4DC9-8C2B-02FCCD21B74A}" dt="2024-11-05T12:01:48.240" v="923" actId="1076"/>
          <ac:picMkLst>
            <pc:docMk/>
            <pc:sldMk cId="3090194935" sldId="270"/>
            <ac:picMk id="4" creationId="{89DCF491-AFE7-0511-7EDB-9D063F38E0EF}"/>
          </ac:picMkLst>
        </pc:picChg>
        <pc:picChg chg="del">
          <ac:chgData name="Garcia Estevez, G." userId="765bb2a1-454c-4435-887f-4c25611fadf1" providerId="ADAL" clId="{C842B85C-6C5D-4DC9-8C2B-02FCCD21B74A}" dt="2024-11-05T12:01:51.653" v="924" actId="478"/>
          <ac:picMkLst>
            <pc:docMk/>
            <pc:sldMk cId="3090194935" sldId="270"/>
            <ac:picMk id="2050" creationId="{8E2A86FC-2822-B293-D145-6B82538F33A0}"/>
          </ac:picMkLst>
        </pc:picChg>
        <pc:picChg chg="add mod">
          <ac:chgData name="Garcia Estevez, G." userId="765bb2a1-454c-4435-887f-4c25611fadf1" providerId="ADAL" clId="{C842B85C-6C5D-4DC9-8C2B-02FCCD21B74A}" dt="2024-11-05T12:02:20.478" v="931" actId="1076"/>
          <ac:picMkLst>
            <pc:docMk/>
            <pc:sldMk cId="3090194935" sldId="270"/>
            <ac:picMk id="15362" creationId="{4F51BAD9-518E-53C5-1CF7-60FF747B9FDA}"/>
          </ac:picMkLst>
        </pc:picChg>
      </pc:sldChg>
      <pc:sldChg chg="del">
        <pc:chgData name="Garcia Estevez, G." userId="765bb2a1-454c-4435-887f-4c25611fadf1" providerId="ADAL" clId="{C842B85C-6C5D-4DC9-8C2B-02FCCD21B74A}" dt="2024-11-05T11:49:41.282" v="422" actId="47"/>
        <pc:sldMkLst>
          <pc:docMk/>
          <pc:sldMk cId="0" sldId="271"/>
        </pc:sldMkLst>
      </pc:sldChg>
      <pc:sldChg chg="addSp delSp modSp add mod delAnim">
        <pc:chgData name="Garcia Estevez, G." userId="765bb2a1-454c-4435-887f-4c25611fadf1" providerId="ADAL" clId="{C842B85C-6C5D-4DC9-8C2B-02FCCD21B74A}" dt="2024-11-05T12:08:06.887" v="1039" actId="1076"/>
        <pc:sldMkLst>
          <pc:docMk/>
          <pc:sldMk cId="312115593" sldId="271"/>
        </pc:sldMkLst>
        <pc:spChg chg="add del mod">
          <ac:chgData name="Garcia Estevez, G." userId="765bb2a1-454c-4435-887f-4c25611fadf1" providerId="ADAL" clId="{C842B85C-6C5D-4DC9-8C2B-02FCCD21B74A}" dt="2024-11-05T12:06:59.978" v="995" actId="478"/>
          <ac:spMkLst>
            <pc:docMk/>
            <pc:sldMk cId="312115593" sldId="271"/>
            <ac:spMk id="3" creationId="{4B2F326B-56DF-36FB-6A9B-0194FBDCE8BB}"/>
          </ac:spMkLst>
        </pc:spChg>
        <pc:spChg chg="add del mod">
          <ac:chgData name="Garcia Estevez, G." userId="765bb2a1-454c-4435-887f-4c25611fadf1" providerId="ADAL" clId="{C842B85C-6C5D-4DC9-8C2B-02FCCD21B74A}" dt="2024-11-05T12:07:07.202" v="1000" actId="478"/>
          <ac:spMkLst>
            <pc:docMk/>
            <pc:sldMk cId="312115593" sldId="271"/>
            <ac:spMk id="5" creationId="{7AEEE913-6BBA-69EA-A184-12AA85156C33}"/>
          </ac:spMkLst>
        </pc:spChg>
        <pc:spChg chg="add del mod">
          <ac:chgData name="Garcia Estevez, G." userId="765bb2a1-454c-4435-887f-4c25611fadf1" providerId="ADAL" clId="{C842B85C-6C5D-4DC9-8C2B-02FCCD21B74A}" dt="2024-11-05T12:07:06.127" v="999" actId="478"/>
          <ac:spMkLst>
            <pc:docMk/>
            <pc:sldMk cId="312115593" sldId="271"/>
            <ac:spMk id="7" creationId="{F9DBE155-2438-8982-756D-0F9AE4F66458}"/>
          </ac:spMkLst>
        </pc:spChg>
        <pc:spChg chg="add del mod">
          <ac:chgData name="Garcia Estevez, G." userId="765bb2a1-454c-4435-887f-4c25611fadf1" providerId="ADAL" clId="{C842B85C-6C5D-4DC9-8C2B-02FCCD21B74A}" dt="2024-11-05T12:07:14.173" v="1004" actId="478"/>
          <ac:spMkLst>
            <pc:docMk/>
            <pc:sldMk cId="312115593" sldId="271"/>
            <ac:spMk id="9" creationId="{2B526914-6249-B75E-741E-148BF5944B85}"/>
          </ac:spMkLst>
        </pc:spChg>
        <pc:spChg chg="add del mod">
          <ac:chgData name="Garcia Estevez, G." userId="765bb2a1-454c-4435-887f-4c25611fadf1" providerId="ADAL" clId="{C842B85C-6C5D-4DC9-8C2B-02FCCD21B74A}" dt="2024-11-05T12:07:10.735" v="1003" actId="478"/>
          <ac:spMkLst>
            <pc:docMk/>
            <pc:sldMk cId="312115593" sldId="271"/>
            <ac:spMk id="11" creationId="{7224A43A-CD1A-E806-926D-830F2E87EDC4}"/>
          </ac:spMkLst>
        </pc:spChg>
        <pc:spChg chg="mod">
          <ac:chgData name="Garcia Estevez, G." userId="765bb2a1-454c-4435-887f-4c25611fadf1" providerId="ADAL" clId="{C842B85C-6C5D-4DC9-8C2B-02FCCD21B74A}" dt="2024-11-05T12:08:04.245" v="1038" actId="122"/>
          <ac:spMkLst>
            <pc:docMk/>
            <pc:sldMk cId="312115593" sldId="271"/>
            <ac:spMk id="242" creationId="{00000000-0000-0000-0000-000000000000}"/>
          </ac:spMkLst>
        </pc:spChg>
        <pc:spChg chg="mod">
          <ac:chgData name="Garcia Estevez, G." userId="765bb2a1-454c-4435-887f-4c25611fadf1" providerId="ADAL" clId="{C842B85C-6C5D-4DC9-8C2B-02FCCD21B74A}" dt="2024-11-05T12:06:51.464" v="992" actId="20577"/>
          <ac:spMkLst>
            <pc:docMk/>
            <pc:sldMk cId="312115593" sldId="271"/>
            <ac:spMk id="249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2:07:04.898" v="998" actId="478"/>
          <ac:spMkLst>
            <pc:docMk/>
            <pc:sldMk cId="312115593" sldId="271"/>
            <ac:spMk id="250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2:07:09.482" v="1002" actId="478"/>
          <ac:spMkLst>
            <pc:docMk/>
            <pc:sldMk cId="312115593" sldId="271"/>
            <ac:spMk id="251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2:06:58.675" v="994" actId="478"/>
          <ac:spMkLst>
            <pc:docMk/>
            <pc:sldMk cId="312115593" sldId="271"/>
            <ac:spMk id="252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2:07:03.854" v="997" actId="478"/>
          <ac:spMkLst>
            <pc:docMk/>
            <pc:sldMk cId="312115593" sldId="271"/>
            <ac:spMk id="253" creationId="{00000000-0000-0000-0000-000000000000}"/>
          </ac:spMkLst>
        </pc:spChg>
        <pc:spChg chg="del">
          <ac:chgData name="Garcia Estevez, G." userId="765bb2a1-454c-4435-887f-4c25611fadf1" providerId="ADAL" clId="{C842B85C-6C5D-4DC9-8C2B-02FCCD21B74A}" dt="2024-11-05T12:07:08.355" v="1001" actId="478"/>
          <ac:spMkLst>
            <pc:docMk/>
            <pc:sldMk cId="312115593" sldId="271"/>
            <ac:spMk id="254" creationId="{00000000-0000-0000-0000-000000000000}"/>
          </ac:spMkLst>
        </pc:spChg>
        <pc:picChg chg="add mod">
          <ac:chgData name="Garcia Estevez, G." userId="765bb2a1-454c-4435-887f-4c25611fadf1" providerId="ADAL" clId="{C842B85C-6C5D-4DC9-8C2B-02FCCD21B74A}" dt="2024-11-05T12:08:06.887" v="1039" actId="1076"/>
          <ac:picMkLst>
            <pc:docMk/>
            <pc:sldMk cId="312115593" sldId="271"/>
            <ac:picMk id="13" creationId="{BB210BB5-DB0D-0785-39E6-8A52077633E3}"/>
          </ac:picMkLst>
        </pc:picChg>
        <pc:picChg chg="del mod">
          <ac:chgData name="Garcia Estevez, G." userId="765bb2a1-454c-4435-887f-4c25611fadf1" providerId="ADAL" clId="{C842B85C-6C5D-4DC9-8C2B-02FCCD21B74A}" dt="2024-11-05T12:07:21.626" v="1011" actId="478"/>
          <ac:picMkLst>
            <pc:docMk/>
            <pc:sldMk cId="312115593" sldId="271"/>
            <ac:picMk id="3078" creationId="{A92DEF1F-2678-201B-C5E9-24F0AC2B5B16}"/>
          </ac:picMkLst>
        </pc:picChg>
        <pc:picChg chg="mod">
          <ac:chgData name="Garcia Estevez, G." userId="765bb2a1-454c-4435-887f-4c25611fadf1" providerId="ADAL" clId="{C842B85C-6C5D-4DC9-8C2B-02FCCD21B74A}" dt="2024-11-05T12:07:24.288" v="1014" actId="1076"/>
          <ac:picMkLst>
            <pc:docMk/>
            <pc:sldMk cId="312115593" sldId="271"/>
            <ac:picMk id="3080" creationId="{E86A894D-AC38-936E-61EF-9EAE6031E952}"/>
          </ac:picMkLst>
        </pc:picChg>
        <pc:picChg chg="del mod">
          <ac:chgData name="Garcia Estevez, G." userId="765bb2a1-454c-4435-887f-4c25611fadf1" providerId="ADAL" clId="{C842B85C-6C5D-4DC9-8C2B-02FCCD21B74A}" dt="2024-11-05T12:07:46.886" v="1019" actId="478"/>
          <ac:picMkLst>
            <pc:docMk/>
            <pc:sldMk cId="312115593" sldId="271"/>
            <ac:picMk id="3082" creationId="{347603A9-E4CA-95E3-33F5-151E04237B0F}"/>
          </ac:picMkLst>
        </pc:picChg>
        <pc:cxnChg chg="del">
          <ac:chgData name="Garcia Estevez, G." userId="765bb2a1-454c-4435-887f-4c25611fadf1" providerId="ADAL" clId="{C842B85C-6C5D-4DC9-8C2B-02FCCD21B74A}" dt="2024-11-05T12:06:57.335" v="993" actId="478"/>
          <ac:cxnSpMkLst>
            <pc:docMk/>
            <pc:sldMk cId="312115593" sldId="271"/>
            <ac:cxnSpMk id="256" creationId="{00000000-0000-0000-0000-000000000000}"/>
          </ac:cxnSpMkLst>
        </pc:cxnChg>
        <pc:cxnChg chg="del">
          <ac:chgData name="Garcia Estevez, G." userId="765bb2a1-454c-4435-887f-4c25611fadf1" providerId="ADAL" clId="{C842B85C-6C5D-4DC9-8C2B-02FCCD21B74A}" dt="2024-11-05T12:07:15.355" v="1005" actId="478"/>
          <ac:cxnSpMkLst>
            <pc:docMk/>
            <pc:sldMk cId="312115593" sldId="271"/>
            <ac:cxnSpMk id="257" creationId="{00000000-0000-0000-0000-000000000000}"/>
          </ac:cxnSpMkLst>
        </pc:cxnChg>
      </pc:sldChg>
      <pc:sldChg chg="add del">
        <pc:chgData name="Garcia Estevez, G." userId="765bb2a1-454c-4435-887f-4c25611fadf1" providerId="ADAL" clId="{C842B85C-6C5D-4DC9-8C2B-02FCCD21B74A}" dt="2024-11-05T11:58:53.848" v="768" actId="47"/>
        <pc:sldMkLst>
          <pc:docMk/>
          <pc:sldMk cId="4038190644" sldId="271"/>
        </pc:sldMkLst>
      </pc:sldChg>
      <pc:sldChg chg="del">
        <pc:chgData name="Garcia Estevez, G." userId="765bb2a1-454c-4435-887f-4c25611fadf1" providerId="ADAL" clId="{C842B85C-6C5D-4DC9-8C2B-02FCCD21B74A}" dt="2024-11-05T11:49:40.171" v="421" actId="47"/>
        <pc:sldMkLst>
          <pc:docMk/>
          <pc:sldMk cId="0" sldId="272"/>
        </pc:sldMkLst>
      </pc:sldChg>
      <pc:sldChg chg="addSp delSp modSp add mod">
        <pc:chgData name="Garcia Estevez, G." userId="765bb2a1-454c-4435-887f-4c25611fadf1" providerId="ADAL" clId="{C842B85C-6C5D-4DC9-8C2B-02FCCD21B74A}" dt="2024-11-05T12:12:03.204" v="1193" actId="1076"/>
        <pc:sldMkLst>
          <pc:docMk/>
          <pc:sldMk cId="3769224074" sldId="272"/>
        </pc:sldMkLst>
        <pc:spChg chg="mod">
          <ac:chgData name="Garcia Estevez, G." userId="765bb2a1-454c-4435-887f-4c25611fadf1" providerId="ADAL" clId="{C842B85C-6C5D-4DC9-8C2B-02FCCD21B74A}" dt="2024-11-05T12:09:38.467" v="1160" actId="14100"/>
          <ac:spMkLst>
            <pc:docMk/>
            <pc:sldMk cId="3769224074" sldId="272"/>
            <ac:spMk id="4" creationId="{EC596F32-4B43-B603-8437-5B0ED4B7BFCF}"/>
          </ac:spMkLst>
        </pc:spChg>
        <pc:spChg chg="mod">
          <ac:chgData name="Garcia Estevez, G." userId="765bb2a1-454c-4435-887f-4c25611fadf1" providerId="ADAL" clId="{C842B85C-6C5D-4DC9-8C2B-02FCCD21B74A}" dt="2024-11-05T12:09:36.600" v="1159" actId="14100"/>
          <ac:spMkLst>
            <pc:docMk/>
            <pc:sldMk cId="3769224074" sldId="272"/>
            <ac:spMk id="7" creationId="{57DA1B69-F82E-EA61-C682-56B958982575}"/>
          </ac:spMkLst>
        </pc:spChg>
        <pc:spChg chg="mod">
          <ac:chgData name="Garcia Estevez, G." userId="765bb2a1-454c-4435-887f-4c25611fadf1" providerId="ADAL" clId="{C842B85C-6C5D-4DC9-8C2B-02FCCD21B74A}" dt="2024-11-05T12:08:32.086" v="1065" actId="14100"/>
          <ac:spMkLst>
            <pc:docMk/>
            <pc:sldMk cId="3769224074" sldId="272"/>
            <ac:spMk id="262" creationId="{00000000-0000-0000-0000-000000000000}"/>
          </ac:spMkLst>
        </pc:spChg>
        <pc:picChg chg="del">
          <ac:chgData name="Garcia Estevez, G." userId="765bb2a1-454c-4435-887f-4c25611fadf1" providerId="ADAL" clId="{C842B85C-6C5D-4DC9-8C2B-02FCCD21B74A}" dt="2024-11-05T12:09:42.408" v="1161" actId="478"/>
          <ac:picMkLst>
            <pc:docMk/>
            <pc:sldMk cId="3769224074" sldId="272"/>
            <ac:picMk id="10" creationId="{FE996BD0-0429-D1F1-5006-BC6EA454BBFF}"/>
          </ac:picMkLst>
        </pc:picChg>
        <pc:picChg chg="del">
          <ac:chgData name="Garcia Estevez, G." userId="765bb2a1-454c-4435-887f-4c25611fadf1" providerId="ADAL" clId="{C842B85C-6C5D-4DC9-8C2B-02FCCD21B74A}" dt="2024-11-05T12:09:21.150" v="1157" actId="478"/>
          <ac:picMkLst>
            <pc:docMk/>
            <pc:sldMk cId="3769224074" sldId="272"/>
            <ac:picMk id="4102" creationId="{68981E47-9133-93B9-C3F8-8DDD07998EE1}"/>
          </ac:picMkLst>
        </pc:picChg>
        <pc:picChg chg="del">
          <ac:chgData name="Garcia Estevez, G." userId="765bb2a1-454c-4435-887f-4c25611fadf1" providerId="ADAL" clId="{C842B85C-6C5D-4DC9-8C2B-02FCCD21B74A}" dt="2024-11-05T12:09:21.682" v="1158" actId="478"/>
          <ac:picMkLst>
            <pc:docMk/>
            <pc:sldMk cId="3769224074" sldId="272"/>
            <ac:picMk id="4112" creationId="{016E1A22-2B8F-17C7-7B48-57F71BA33DC1}"/>
          </ac:picMkLst>
        </pc:picChg>
        <pc:picChg chg="add mod">
          <ac:chgData name="Garcia Estevez, G." userId="765bb2a1-454c-4435-887f-4c25611fadf1" providerId="ADAL" clId="{C842B85C-6C5D-4DC9-8C2B-02FCCD21B74A}" dt="2024-11-05T12:10:17.539" v="1170" actId="1038"/>
          <ac:picMkLst>
            <pc:docMk/>
            <pc:sldMk cId="3769224074" sldId="272"/>
            <ac:picMk id="13314" creationId="{52CC8EAF-6778-DE51-041F-C551ED8450C8}"/>
          </ac:picMkLst>
        </pc:picChg>
        <pc:picChg chg="add del">
          <ac:chgData name="Garcia Estevez, G." userId="765bb2a1-454c-4435-887f-4c25611fadf1" providerId="ADAL" clId="{C842B85C-6C5D-4DC9-8C2B-02FCCD21B74A}" dt="2024-11-05T12:10:43.173" v="1172" actId="478"/>
          <ac:picMkLst>
            <pc:docMk/>
            <pc:sldMk cId="3769224074" sldId="272"/>
            <ac:picMk id="13316" creationId="{76E16744-F89D-C335-D59C-68B6435403C2}"/>
          </ac:picMkLst>
        </pc:picChg>
        <pc:picChg chg="add del">
          <ac:chgData name="Garcia Estevez, G." userId="765bb2a1-454c-4435-887f-4c25611fadf1" providerId="ADAL" clId="{C842B85C-6C5D-4DC9-8C2B-02FCCD21B74A}" dt="2024-11-05T12:10:50.299" v="1174" actId="478"/>
          <ac:picMkLst>
            <pc:docMk/>
            <pc:sldMk cId="3769224074" sldId="272"/>
            <ac:picMk id="13318" creationId="{2747DEB3-D22A-B752-FD3F-633D53A59E17}"/>
          </ac:picMkLst>
        </pc:picChg>
        <pc:picChg chg="add mod">
          <ac:chgData name="Garcia Estevez, G." userId="765bb2a1-454c-4435-887f-4c25611fadf1" providerId="ADAL" clId="{C842B85C-6C5D-4DC9-8C2B-02FCCD21B74A}" dt="2024-11-05T12:12:03.204" v="1193" actId="1076"/>
          <ac:picMkLst>
            <pc:docMk/>
            <pc:sldMk cId="3769224074" sldId="272"/>
            <ac:picMk id="13320" creationId="{B8B82599-9DAA-1D2F-766D-FE8F47054ABE}"/>
          </ac:picMkLst>
        </pc:picChg>
        <pc:picChg chg="add mod">
          <ac:chgData name="Garcia Estevez, G." userId="765bb2a1-454c-4435-887f-4c25611fadf1" providerId="ADAL" clId="{C842B85C-6C5D-4DC9-8C2B-02FCCD21B74A}" dt="2024-11-05T12:11:58.943" v="1191" actId="1076"/>
          <ac:picMkLst>
            <pc:docMk/>
            <pc:sldMk cId="3769224074" sldId="272"/>
            <ac:picMk id="13322" creationId="{B5C5764A-D281-0B1C-9628-8A42C87AC76E}"/>
          </ac:picMkLst>
        </pc:picChg>
      </pc:sldChg>
      <pc:sldChg chg="del">
        <pc:chgData name="Garcia Estevez, G." userId="765bb2a1-454c-4435-887f-4c25611fadf1" providerId="ADAL" clId="{C842B85C-6C5D-4DC9-8C2B-02FCCD21B74A}" dt="2024-11-05T11:49:38.045" v="418" actId="47"/>
        <pc:sldMkLst>
          <pc:docMk/>
          <pc:sldMk cId="0" sldId="273"/>
        </pc:sldMkLst>
      </pc:sldChg>
      <pc:sldChg chg="addSp delSp modSp add mod delAnim modAnim">
        <pc:chgData name="Garcia Estevez, G." userId="765bb2a1-454c-4435-887f-4c25611fadf1" providerId="ADAL" clId="{C842B85C-6C5D-4DC9-8C2B-02FCCD21B74A}" dt="2024-11-05T12:27:02.427" v="1367" actId="1076"/>
        <pc:sldMkLst>
          <pc:docMk/>
          <pc:sldMk cId="3403748677" sldId="273"/>
        </pc:sldMkLst>
        <pc:spChg chg="del mod">
          <ac:chgData name="Garcia Estevez, G." userId="765bb2a1-454c-4435-887f-4c25611fadf1" providerId="ADAL" clId="{C842B85C-6C5D-4DC9-8C2B-02FCCD21B74A}" dt="2024-11-05T12:26:17.213" v="1270" actId="478"/>
          <ac:spMkLst>
            <pc:docMk/>
            <pc:sldMk cId="3403748677" sldId="273"/>
            <ac:spMk id="6" creationId="{2CB6BEED-24B1-2CBB-855E-9262E9D85C9D}"/>
          </ac:spMkLst>
        </pc:spChg>
        <pc:spChg chg="del">
          <ac:chgData name="Garcia Estevez, G." userId="765bb2a1-454c-4435-887f-4c25611fadf1" providerId="ADAL" clId="{C842B85C-6C5D-4DC9-8C2B-02FCCD21B74A}" dt="2024-11-05T12:25:17.119" v="1240" actId="478"/>
          <ac:spMkLst>
            <pc:docMk/>
            <pc:sldMk cId="3403748677" sldId="273"/>
            <ac:spMk id="7" creationId="{D6C43739-EDB4-DFB7-30EB-4BFB1A4FBA23}"/>
          </ac:spMkLst>
        </pc:spChg>
        <pc:spChg chg="mod">
          <ac:chgData name="Garcia Estevez, G." userId="765bb2a1-454c-4435-887f-4c25611fadf1" providerId="ADAL" clId="{C842B85C-6C5D-4DC9-8C2B-02FCCD21B74A}" dt="2024-11-05T12:26:49.301" v="1344" actId="1076"/>
          <ac:spMkLst>
            <pc:docMk/>
            <pc:sldMk cId="3403748677" sldId="273"/>
            <ac:spMk id="8" creationId="{D3C4D5D7-51AB-E456-0A21-D3D6699759B2}"/>
          </ac:spMkLst>
        </pc:spChg>
        <pc:spChg chg="add mod">
          <ac:chgData name="Garcia Estevez, G." userId="765bb2a1-454c-4435-887f-4c25611fadf1" providerId="ADAL" clId="{C842B85C-6C5D-4DC9-8C2B-02FCCD21B74A}" dt="2024-11-05T12:27:02.427" v="1367" actId="1076"/>
          <ac:spMkLst>
            <pc:docMk/>
            <pc:sldMk cId="3403748677" sldId="273"/>
            <ac:spMk id="9" creationId="{AF778413-0A7A-FF56-1585-9218075D9861}"/>
          </ac:spMkLst>
        </pc:spChg>
        <pc:spChg chg="mod">
          <ac:chgData name="Garcia Estevez, G." userId="765bb2a1-454c-4435-887f-4c25611fadf1" providerId="ADAL" clId="{C842B85C-6C5D-4DC9-8C2B-02FCCD21B74A}" dt="2024-11-05T12:25:40.639" v="1257" actId="1076"/>
          <ac:spMkLst>
            <pc:docMk/>
            <pc:sldMk cId="3403748677" sldId="273"/>
            <ac:spMk id="15" creationId="{8B768B39-FE55-E0A5-06DD-0A272C632315}"/>
          </ac:spMkLst>
        </pc:spChg>
        <pc:picChg chg="add mod">
          <ac:chgData name="Garcia Estevez, G." userId="765bb2a1-454c-4435-887f-4c25611fadf1" providerId="ADAL" clId="{C842B85C-6C5D-4DC9-8C2B-02FCCD21B74A}" dt="2024-11-05T12:26:07.524" v="1268" actId="1076"/>
          <ac:picMkLst>
            <pc:docMk/>
            <pc:sldMk cId="3403748677" sldId="273"/>
            <ac:picMk id="3" creationId="{F1B22CB7-D7CA-C1A9-5029-1B4DA7D17FD6}"/>
          </ac:picMkLst>
        </pc:picChg>
        <pc:picChg chg="add mod">
          <ac:chgData name="Garcia Estevez, G." userId="765bb2a1-454c-4435-887f-4c25611fadf1" providerId="ADAL" clId="{C842B85C-6C5D-4DC9-8C2B-02FCCD21B74A}" dt="2024-11-05T12:26:06.262" v="1267" actId="1076"/>
          <ac:picMkLst>
            <pc:docMk/>
            <pc:sldMk cId="3403748677" sldId="273"/>
            <ac:picMk id="5" creationId="{21749A51-3376-6E71-B51A-DD70E30AA451}"/>
          </ac:picMkLst>
        </pc:picChg>
        <pc:picChg chg="del">
          <ac:chgData name="Garcia Estevez, G." userId="765bb2a1-454c-4435-887f-4c25611fadf1" providerId="ADAL" clId="{C842B85C-6C5D-4DC9-8C2B-02FCCD21B74A}" dt="2024-11-05T12:25:23.360" v="1245" actId="478"/>
          <ac:picMkLst>
            <pc:docMk/>
            <pc:sldMk cId="3403748677" sldId="273"/>
            <ac:picMk id="12" creationId="{93FB0DB4-5223-BBF8-78DE-A72C5AF645BA}"/>
          </ac:picMkLst>
        </pc:picChg>
        <pc:picChg chg="del mod">
          <ac:chgData name="Garcia Estevez, G." userId="765bb2a1-454c-4435-887f-4c25611fadf1" providerId="ADAL" clId="{C842B85C-6C5D-4DC9-8C2B-02FCCD21B74A}" dt="2024-11-05T12:25:15.875" v="1239" actId="478"/>
          <ac:picMkLst>
            <pc:docMk/>
            <pc:sldMk cId="3403748677" sldId="273"/>
            <ac:picMk id="14" creationId="{158EEE07-B0CC-51FF-84DC-DE1E6C6D81BD}"/>
          </ac:picMkLst>
        </pc:picChg>
        <pc:picChg chg="mod">
          <ac:chgData name="Garcia Estevez, G." userId="765bb2a1-454c-4435-887f-4c25611fadf1" providerId="ADAL" clId="{C842B85C-6C5D-4DC9-8C2B-02FCCD21B74A}" dt="2024-11-05T12:25:27.504" v="1248" actId="1076"/>
          <ac:picMkLst>
            <pc:docMk/>
            <pc:sldMk cId="3403748677" sldId="273"/>
            <ac:picMk id="269" creationId="{00000000-0000-0000-0000-000000000000}"/>
          </ac:picMkLst>
        </pc:picChg>
        <pc:picChg chg="mod">
          <ac:chgData name="Garcia Estevez, G." userId="765bb2a1-454c-4435-887f-4c25611fadf1" providerId="ADAL" clId="{C842B85C-6C5D-4DC9-8C2B-02FCCD21B74A}" dt="2024-11-05T12:25:28.434" v="1249" actId="1076"/>
          <ac:picMkLst>
            <pc:docMk/>
            <pc:sldMk cId="3403748677" sldId="273"/>
            <ac:picMk id="273" creationId="{00000000-0000-0000-0000-000000000000}"/>
          </ac:picMkLst>
        </pc:picChg>
      </pc:sldChg>
      <pc:sldChg chg="del">
        <pc:chgData name="Garcia Estevez, G." userId="765bb2a1-454c-4435-887f-4c25611fadf1" providerId="ADAL" clId="{C842B85C-6C5D-4DC9-8C2B-02FCCD21B74A}" dt="2024-11-05T11:49:39.691" v="420" actId="47"/>
        <pc:sldMkLst>
          <pc:docMk/>
          <pc:sldMk cId="0" sldId="274"/>
        </pc:sldMkLst>
      </pc:sldChg>
      <pc:sldChg chg="addSp delSp modSp add mod delAnim modAnim">
        <pc:chgData name="Garcia Estevez, G." userId="765bb2a1-454c-4435-887f-4c25611fadf1" providerId="ADAL" clId="{C842B85C-6C5D-4DC9-8C2B-02FCCD21B74A}" dt="2024-11-05T12:35:23.915" v="1736" actId="1076"/>
        <pc:sldMkLst>
          <pc:docMk/>
          <pc:sldMk cId="775740544" sldId="274"/>
        </pc:sldMkLst>
        <pc:spChg chg="add mod">
          <ac:chgData name="Garcia Estevez, G." userId="765bb2a1-454c-4435-887f-4c25611fadf1" providerId="ADAL" clId="{C842B85C-6C5D-4DC9-8C2B-02FCCD21B74A}" dt="2024-11-05T12:30:55.104" v="1564" actId="1076"/>
          <ac:spMkLst>
            <pc:docMk/>
            <pc:sldMk cId="775740544" sldId="274"/>
            <ac:spMk id="2" creationId="{279094C0-0904-0E24-02C1-A04EFB37DD11}"/>
          </ac:spMkLst>
        </pc:spChg>
        <pc:spChg chg="add mod">
          <ac:chgData name="Garcia Estevez, G." userId="765bb2a1-454c-4435-887f-4c25611fadf1" providerId="ADAL" clId="{C842B85C-6C5D-4DC9-8C2B-02FCCD21B74A}" dt="2024-11-05T12:35:23.055" v="1735" actId="1076"/>
          <ac:spMkLst>
            <pc:docMk/>
            <pc:sldMk cId="775740544" sldId="274"/>
            <ac:spMk id="3" creationId="{91A6C921-D9AA-3DE3-5D71-BD947E762580}"/>
          </ac:spMkLst>
        </pc:spChg>
        <pc:spChg chg="add del">
          <ac:chgData name="Garcia Estevez, G." userId="765bb2a1-454c-4435-887f-4c25611fadf1" providerId="ADAL" clId="{C842B85C-6C5D-4DC9-8C2B-02FCCD21B74A}" dt="2024-11-05T12:33:45.302" v="1709" actId="478"/>
          <ac:spMkLst>
            <pc:docMk/>
            <pc:sldMk cId="775740544" sldId="274"/>
            <ac:spMk id="4" creationId="{D9A11099-B1BF-A4F5-86D6-2E363C1A29F9}"/>
          </ac:spMkLst>
        </pc:spChg>
        <pc:spChg chg="mod">
          <ac:chgData name="Garcia Estevez, G." userId="765bb2a1-454c-4435-887f-4c25611fadf1" providerId="ADAL" clId="{C842B85C-6C5D-4DC9-8C2B-02FCCD21B74A}" dt="2024-11-05T12:34:37.346" v="1722" actId="1076"/>
          <ac:spMkLst>
            <pc:docMk/>
            <pc:sldMk cId="775740544" sldId="274"/>
            <ac:spMk id="14" creationId="{59EDB19A-737B-CC96-5984-0ECF955F31B8}"/>
          </ac:spMkLst>
        </pc:spChg>
        <pc:spChg chg="del">
          <ac:chgData name="Garcia Estevez, G." userId="765bb2a1-454c-4435-887f-4c25611fadf1" providerId="ADAL" clId="{C842B85C-6C5D-4DC9-8C2B-02FCCD21B74A}" dt="2024-11-05T12:30:41.085" v="1561" actId="478"/>
          <ac:spMkLst>
            <pc:docMk/>
            <pc:sldMk cId="775740544" sldId="274"/>
            <ac:spMk id="15" creationId="{21CF1348-01BB-82EB-01CB-2B00BB384626}"/>
          </ac:spMkLst>
        </pc:spChg>
        <pc:spChg chg="mod">
          <ac:chgData name="Garcia Estevez, G." userId="765bb2a1-454c-4435-887f-4c25611fadf1" providerId="ADAL" clId="{C842B85C-6C5D-4DC9-8C2B-02FCCD21B74A}" dt="2024-11-05T12:34:38.999" v="1723" actId="1076"/>
          <ac:spMkLst>
            <pc:docMk/>
            <pc:sldMk cId="775740544" sldId="274"/>
            <ac:spMk id="17" creationId="{E480DC7C-F78F-D6EC-BABA-A903CAEEC3C7}"/>
          </ac:spMkLst>
        </pc:spChg>
        <pc:picChg chg="del">
          <ac:chgData name="Garcia Estevez, G." userId="765bb2a1-454c-4435-887f-4c25611fadf1" providerId="ADAL" clId="{C842B85C-6C5D-4DC9-8C2B-02FCCD21B74A}" dt="2024-11-05T12:30:41.493" v="1562" actId="478"/>
          <ac:picMkLst>
            <pc:docMk/>
            <pc:sldMk cId="775740544" sldId="274"/>
            <ac:picMk id="21" creationId="{45DB0843-21AD-4DD0-D519-CEC41FE69D0F}"/>
          </ac:picMkLst>
        </pc:picChg>
        <pc:picChg chg="mod">
          <ac:chgData name="Garcia Estevez, G." userId="765bb2a1-454c-4435-887f-4c25611fadf1" providerId="ADAL" clId="{C842B85C-6C5D-4DC9-8C2B-02FCCD21B74A}" dt="2024-11-05T12:35:20.942" v="1734" actId="1076"/>
          <ac:picMkLst>
            <pc:docMk/>
            <pc:sldMk cId="775740544" sldId="274"/>
            <ac:picMk id="373" creationId="{00000000-0000-0000-0000-000000000000}"/>
          </ac:picMkLst>
        </pc:picChg>
        <pc:picChg chg="del">
          <ac:chgData name="Garcia Estevez, G." userId="765bb2a1-454c-4435-887f-4c25611fadf1" providerId="ADAL" clId="{C842B85C-6C5D-4DC9-8C2B-02FCCD21B74A}" dt="2024-11-05T12:33:18.986" v="1707" actId="478"/>
          <ac:picMkLst>
            <pc:docMk/>
            <pc:sldMk cId="775740544" sldId="274"/>
            <ac:picMk id="5124" creationId="{E89F7739-8C6E-084B-821C-98913595220B}"/>
          </ac:picMkLst>
        </pc:picChg>
        <pc:picChg chg="add mod">
          <ac:chgData name="Garcia Estevez, G." userId="765bb2a1-454c-4435-887f-4c25611fadf1" providerId="ADAL" clId="{C842B85C-6C5D-4DC9-8C2B-02FCCD21B74A}" dt="2024-11-05T12:34:25.226" v="1720" actId="1440"/>
          <ac:picMkLst>
            <pc:docMk/>
            <pc:sldMk cId="775740544" sldId="274"/>
            <ac:picMk id="11268" creationId="{7E42F8F2-AFBB-8B9A-1D51-3B8E59E711C4}"/>
          </ac:picMkLst>
        </pc:picChg>
        <pc:picChg chg="add mod">
          <ac:chgData name="Garcia Estevez, G." userId="765bb2a1-454c-4435-887f-4c25611fadf1" providerId="ADAL" clId="{C842B85C-6C5D-4DC9-8C2B-02FCCD21B74A}" dt="2024-11-05T12:35:23.915" v="1736" actId="1076"/>
          <ac:picMkLst>
            <pc:docMk/>
            <pc:sldMk cId="775740544" sldId="274"/>
            <ac:picMk id="11270" creationId="{39951911-70A6-CC0D-180F-5BF401750935}"/>
          </ac:picMkLst>
        </pc:picChg>
      </pc:sldChg>
      <pc:sldChg chg="del">
        <pc:chgData name="Garcia Estevez, G." userId="765bb2a1-454c-4435-887f-4c25611fadf1" providerId="ADAL" clId="{C842B85C-6C5D-4DC9-8C2B-02FCCD21B74A}" dt="2024-11-05T11:49:39.142" v="419" actId="47"/>
        <pc:sldMkLst>
          <pc:docMk/>
          <pc:sldMk cId="0" sldId="275"/>
        </pc:sldMkLst>
      </pc:sldChg>
      <pc:sldChg chg="addSp delSp modSp add mod delAnim modAnim">
        <pc:chgData name="Garcia Estevez, G." userId="765bb2a1-454c-4435-887f-4c25611fadf1" providerId="ADAL" clId="{C842B85C-6C5D-4DC9-8C2B-02FCCD21B74A}" dt="2024-11-05T13:04:41.554" v="2423" actId="1076"/>
        <pc:sldMkLst>
          <pc:docMk/>
          <pc:sldMk cId="1370697165" sldId="275"/>
        </pc:sldMkLst>
        <pc:spChg chg="add mod">
          <ac:chgData name="Garcia Estevez, G." userId="765bb2a1-454c-4435-887f-4c25611fadf1" providerId="ADAL" clId="{C842B85C-6C5D-4DC9-8C2B-02FCCD21B74A}" dt="2024-11-05T12:39:32.631" v="1813" actId="1076"/>
          <ac:spMkLst>
            <pc:docMk/>
            <pc:sldMk cId="1370697165" sldId="275"/>
            <ac:spMk id="2" creationId="{ECF57286-2DB1-B23E-5DF8-D12503F8DD56}"/>
          </ac:spMkLst>
        </pc:spChg>
        <pc:spChg chg="add">
          <ac:chgData name="Garcia Estevez, G." userId="765bb2a1-454c-4435-887f-4c25611fadf1" providerId="ADAL" clId="{C842B85C-6C5D-4DC9-8C2B-02FCCD21B74A}" dt="2024-11-05T12:38:35.503" v="1787"/>
          <ac:spMkLst>
            <pc:docMk/>
            <pc:sldMk cId="1370697165" sldId="275"/>
            <ac:spMk id="3" creationId="{B3C051C7-AB96-68BC-517F-239B6143E115}"/>
          </ac:spMkLst>
        </pc:spChg>
        <pc:spChg chg="add del">
          <ac:chgData name="Garcia Estevez, G." userId="765bb2a1-454c-4435-887f-4c25611fadf1" providerId="ADAL" clId="{C842B85C-6C5D-4DC9-8C2B-02FCCD21B74A}" dt="2024-11-05T12:39:26.205" v="1807" actId="478"/>
          <ac:spMkLst>
            <pc:docMk/>
            <pc:sldMk cId="1370697165" sldId="275"/>
            <ac:spMk id="5" creationId="{79D2B841-CF70-3BCC-F56D-CCB0491A7703}"/>
          </ac:spMkLst>
        </pc:spChg>
        <pc:spChg chg="add mod">
          <ac:chgData name="Garcia Estevez, G." userId="765bb2a1-454c-4435-887f-4c25611fadf1" providerId="ADAL" clId="{C842B85C-6C5D-4DC9-8C2B-02FCCD21B74A}" dt="2024-11-05T12:40:20.640" v="1822" actId="207"/>
          <ac:spMkLst>
            <pc:docMk/>
            <pc:sldMk cId="1370697165" sldId="275"/>
            <ac:spMk id="6" creationId="{8846D75B-E8BA-D2D3-1CCB-8B954E1F674B}"/>
          </ac:spMkLst>
        </pc:spChg>
        <pc:spChg chg="add mod">
          <ac:chgData name="Garcia Estevez, G." userId="765bb2a1-454c-4435-887f-4c25611fadf1" providerId="ADAL" clId="{C842B85C-6C5D-4DC9-8C2B-02FCCD21B74A}" dt="2024-11-05T12:40:28.946" v="1826" actId="14100"/>
          <ac:spMkLst>
            <pc:docMk/>
            <pc:sldMk cId="1370697165" sldId="275"/>
            <ac:spMk id="7" creationId="{396589F9-74F5-A698-7A05-16FE9BB841A1}"/>
          </ac:spMkLst>
        </pc:spChg>
        <pc:spChg chg="add del mod">
          <ac:chgData name="Garcia Estevez, G." userId="765bb2a1-454c-4435-887f-4c25611fadf1" providerId="ADAL" clId="{C842B85C-6C5D-4DC9-8C2B-02FCCD21B74A}" dt="2024-11-05T12:39:19.801" v="1805" actId="207"/>
          <ac:spMkLst>
            <pc:docMk/>
            <pc:sldMk cId="1370697165" sldId="275"/>
            <ac:spMk id="8" creationId="{DA85C6E5-8D28-7A72-CFF5-B9CD549999B2}"/>
          </ac:spMkLst>
        </pc:spChg>
        <pc:spChg chg="del mod">
          <ac:chgData name="Garcia Estevez, G." userId="765bb2a1-454c-4435-887f-4c25611fadf1" providerId="ADAL" clId="{C842B85C-6C5D-4DC9-8C2B-02FCCD21B74A}" dt="2024-11-05T12:36:07.667" v="1758" actId="478"/>
          <ac:spMkLst>
            <pc:docMk/>
            <pc:sldMk cId="1370697165" sldId="275"/>
            <ac:spMk id="9" creationId="{EE290A69-9CE2-75B6-36A3-3BBCF729901C}"/>
          </ac:spMkLst>
        </pc:spChg>
        <pc:spChg chg="mod">
          <ac:chgData name="Garcia Estevez, G." userId="765bb2a1-454c-4435-887f-4c25611fadf1" providerId="ADAL" clId="{C842B85C-6C5D-4DC9-8C2B-02FCCD21B74A}" dt="2024-11-05T13:04:41.554" v="2423" actId="1076"/>
          <ac:spMkLst>
            <pc:docMk/>
            <pc:sldMk cId="1370697165" sldId="275"/>
            <ac:spMk id="10" creationId="{B59EBD80-2354-099C-0640-66E5F1FC5918}"/>
          </ac:spMkLst>
        </pc:spChg>
        <pc:spChg chg="add mod">
          <ac:chgData name="Garcia Estevez, G." userId="765bb2a1-454c-4435-887f-4c25611fadf1" providerId="ADAL" clId="{C842B85C-6C5D-4DC9-8C2B-02FCCD21B74A}" dt="2024-11-05T12:40:37.978" v="1829" actId="2711"/>
          <ac:spMkLst>
            <pc:docMk/>
            <pc:sldMk cId="1370697165" sldId="275"/>
            <ac:spMk id="11" creationId="{AF7E5130-E0BA-9C61-B718-80449B5FA3EB}"/>
          </ac:spMkLst>
        </pc:spChg>
        <pc:spChg chg="add del mod">
          <ac:chgData name="Garcia Estevez, G." userId="765bb2a1-454c-4435-887f-4c25611fadf1" providerId="ADAL" clId="{C842B85C-6C5D-4DC9-8C2B-02FCCD21B74A}" dt="2024-11-05T12:41:04.211" v="1832" actId="478"/>
          <ac:spMkLst>
            <pc:docMk/>
            <pc:sldMk cId="1370697165" sldId="275"/>
            <ac:spMk id="12" creationId="{A5E0BA74-37AB-8D59-6E7A-8A7CF3B88CAC}"/>
          </ac:spMkLst>
        </pc:spChg>
        <pc:spChg chg="add mod">
          <ac:chgData name="Garcia Estevez, G." userId="765bb2a1-454c-4435-887f-4c25611fadf1" providerId="ADAL" clId="{C842B85C-6C5D-4DC9-8C2B-02FCCD21B74A}" dt="2024-11-05T12:42:39.347" v="1868" actId="14100"/>
          <ac:spMkLst>
            <pc:docMk/>
            <pc:sldMk cId="1370697165" sldId="275"/>
            <ac:spMk id="15" creationId="{4E66F7B9-8E7B-A0F7-2137-24FF31C3D828}"/>
          </ac:spMkLst>
        </pc:spChg>
        <pc:spChg chg="add mod">
          <ac:chgData name="Garcia Estevez, G." userId="765bb2a1-454c-4435-887f-4c25611fadf1" providerId="ADAL" clId="{C842B85C-6C5D-4DC9-8C2B-02FCCD21B74A}" dt="2024-11-05T12:42:36.816" v="1867" actId="1076"/>
          <ac:spMkLst>
            <pc:docMk/>
            <pc:sldMk cId="1370697165" sldId="275"/>
            <ac:spMk id="16" creationId="{F769389F-0896-D91C-5260-F921D2998E2E}"/>
          </ac:spMkLst>
        </pc:spChg>
        <pc:spChg chg="add mod">
          <ac:chgData name="Garcia Estevez, G." userId="765bb2a1-454c-4435-887f-4c25611fadf1" providerId="ADAL" clId="{C842B85C-6C5D-4DC9-8C2B-02FCCD21B74A}" dt="2024-11-05T12:46:00.871" v="1968" actId="1076"/>
          <ac:spMkLst>
            <pc:docMk/>
            <pc:sldMk cId="1370697165" sldId="275"/>
            <ac:spMk id="17" creationId="{A7C2C980-C1E6-CB32-3BF5-39CB69BA38E8}"/>
          </ac:spMkLst>
        </pc:spChg>
        <pc:spChg chg="add del mod">
          <ac:chgData name="Garcia Estevez, G." userId="765bb2a1-454c-4435-887f-4c25611fadf1" providerId="ADAL" clId="{C842B85C-6C5D-4DC9-8C2B-02FCCD21B74A}" dt="2024-11-05T12:43:16.152" v="1927" actId="478"/>
          <ac:spMkLst>
            <pc:docMk/>
            <pc:sldMk cId="1370697165" sldId="275"/>
            <ac:spMk id="18" creationId="{0ABCC2D4-3F1D-0164-5ECE-66049262911B}"/>
          </ac:spMkLst>
        </pc:spChg>
        <pc:spChg chg="add del mod">
          <ac:chgData name="Garcia Estevez, G." userId="765bb2a1-454c-4435-887f-4c25611fadf1" providerId="ADAL" clId="{C842B85C-6C5D-4DC9-8C2B-02FCCD21B74A}" dt="2024-11-05T12:44:42.595" v="1967" actId="478"/>
          <ac:spMkLst>
            <pc:docMk/>
            <pc:sldMk cId="1370697165" sldId="275"/>
            <ac:spMk id="19" creationId="{F2A45628-39D5-64BC-677E-B990AD8736EF}"/>
          </ac:spMkLst>
        </pc:spChg>
        <pc:picChg chg="del">
          <ac:chgData name="Garcia Estevez, G." userId="765bb2a1-454c-4435-887f-4c25611fadf1" providerId="ADAL" clId="{C842B85C-6C5D-4DC9-8C2B-02FCCD21B74A}" dt="2024-11-05T12:33:01.448" v="1701" actId="478"/>
          <ac:picMkLst>
            <pc:docMk/>
            <pc:sldMk cId="1370697165" sldId="275"/>
            <ac:picMk id="7170" creationId="{66D2133E-C2D0-23FD-2B59-A936AF1719EA}"/>
          </ac:picMkLst>
        </pc:picChg>
        <pc:picChg chg="add del">
          <ac:chgData name="Garcia Estevez, G." userId="765bb2a1-454c-4435-887f-4c25611fadf1" providerId="ADAL" clId="{C842B85C-6C5D-4DC9-8C2B-02FCCD21B74A}" dt="2024-11-05T12:36:45.400" v="1763" actId="478"/>
          <ac:picMkLst>
            <pc:docMk/>
            <pc:sldMk cId="1370697165" sldId="275"/>
            <ac:picMk id="10242" creationId="{5C377C4E-C524-8422-4B03-E44E27748C7D}"/>
          </ac:picMkLst>
        </pc:picChg>
        <pc:picChg chg="add del">
          <ac:chgData name="Garcia Estevez, G." userId="765bb2a1-454c-4435-887f-4c25611fadf1" providerId="ADAL" clId="{C842B85C-6C5D-4DC9-8C2B-02FCCD21B74A}" dt="2024-11-05T12:36:51.632" v="1765" actId="478"/>
          <ac:picMkLst>
            <pc:docMk/>
            <pc:sldMk cId="1370697165" sldId="275"/>
            <ac:picMk id="10244" creationId="{25FA21AF-C2AF-9290-E22B-1AE155B005BA}"/>
          </ac:picMkLst>
        </pc:picChg>
        <pc:picChg chg="add del">
          <ac:chgData name="Garcia Estevez, G." userId="765bb2a1-454c-4435-887f-4c25611fadf1" providerId="ADAL" clId="{C842B85C-6C5D-4DC9-8C2B-02FCCD21B74A}" dt="2024-11-05T12:37:01.428" v="1767" actId="478"/>
          <ac:picMkLst>
            <pc:docMk/>
            <pc:sldMk cId="1370697165" sldId="275"/>
            <ac:picMk id="10246" creationId="{3D2887BB-7780-A1AE-6C6A-6C019193D701}"/>
          </ac:picMkLst>
        </pc:picChg>
        <pc:picChg chg="add del">
          <ac:chgData name="Garcia Estevez, G." userId="765bb2a1-454c-4435-887f-4c25611fadf1" providerId="ADAL" clId="{C842B85C-6C5D-4DC9-8C2B-02FCCD21B74A}" dt="2024-11-05T12:37:06.718" v="1769" actId="478"/>
          <ac:picMkLst>
            <pc:docMk/>
            <pc:sldMk cId="1370697165" sldId="275"/>
            <ac:picMk id="10248" creationId="{E92952C1-7423-3621-165F-35AD6C1A2BBB}"/>
          </ac:picMkLst>
        </pc:picChg>
        <pc:picChg chg="add del">
          <ac:chgData name="Garcia Estevez, G." userId="765bb2a1-454c-4435-887f-4c25611fadf1" providerId="ADAL" clId="{C842B85C-6C5D-4DC9-8C2B-02FCCD21B74A}" dt="2024-11-05T12:37:11.172" v="1771" actId="478"/>
          <ac:picMkLst>
            <pc:docMk/>
            <pc:sldMk cId="1370697165" sldId="275"/>
            <ac:picMk id="10250" creationId="{DC7AA247-F381-0036-4B5B-C4591F2E29E1}"/>
          </ac:picMkLst>
        </pc:picChg>
        <pc:picChg chg="add mod">
          <ac:chgData name="Garcia Estevez, G." userId="765bb2a1-454c-4435-887f-4c25611fadf1" providerId="ADAL" clId="{C842B85C-6C5D-4DC9-8C2B-02FCCD21B74A}" dt="2024-11-05T13:04:38.958" v="2421" actId="1076"/>
          <ac:picMkLst>
            <pc:docMk/>
            <pc:sldMk cId="1370697165" sldId="275"/>
            <ac:picMk id="10252" creationId="{737CC8AC-284F-D5F2-91CB-A3144E1B9B17}"/>
          </ac:picMkLst>
        </pc:picChg>
        <pc:cxnChg chg="add del mod">
          <ac:chgData name="Garcia Estevez, G." userId="765bb2a1-454c-4435-887f-4c25611fadf1" providerId="ADAL" clId="{C842B85C-6C5D-4DC9-8C2B-02FCCD21B74A}" dt="2024-11-05T12:41:29.005" v="1834" actId="11529"/>
          <ac:cxnSpMkLst>
            <pc:docMk/>
            <pc:sldMk cId="1370697165" sldId="275"/>
            <ac:cxnSpMk id="14" creationId="{AAEB61DB-7C76-172B-4822-ECA97F171C9B}"/>
          </ac:cxnSpMkLst>
        </pc:cxnChg>
      </pc:sldChg>
      <pc:sldChg chg="del">
        <pc:chgData name="Garcia Estevez, G." userId="765bb2a1-454c-4435-887f-4c25611fadf1" providerId="ADAL" clId="{C842B85C-6C5D-4DC9-8C2B-02FCCD21B74A}" dt="2024-11-05T11:49:30.880" v="417" actId="47"/>
        <pc:sldMkLst>
          <pc:docMk/>
          <pc:sldMk cId="0" sldId="276"/>
        </pc:sldMkLst>
      </pc:sldChg>
      <pc:sldChg chg="addSp delSp modSp add mod delAnim modAnim">
        <pc:chgData name="Garcia Estevez, G." userId="765bb2a1-454c-4435-887f-4c25611fadf1" providerId="ADAL" clId="{C842B85C-6C5D-4DC9-8C2B-02FCCD21B74A}" dt="2024-11-05T13:09:39.088" v="2568" actId="1076"/>
        <pc:sldMkLst>
          <pc:docMk/>
          <pc:sldMk cId="3441274368" sldId="276"/>
        </pc:sldMkLst>
        <pc:spChg chg="add del mod">
          <ac:chgData name="Garcia Estevez, G." userId="765bb2a1-454c-4435-887f-4c25611fadf1" providerId="ADAL" clId="{C842B85C-6C5D-4DC9-8C2B-02FCCD21B74A}" dt="2024-11-05T13:05:14.228" v="2434" actId="478"/>
          <ac:spMkLst>
            <pc:docMk/>
            <pc:sldMk cId="3441274368" sldId="276"/>
            <ac:spMk id="2" creationId="{1C85ABEE-351A-FA04-AB13-50C712BAA2EA}"/>
          </ac:spMkLst>
        </pc:spChg>
        <pc:spChg chg="add mod">
          <ac:chgData name="Garcia Estevez, G." userId="765bb2a1-454c-4435-887f-4c25611fadf1" providerId="ADAL" clId="{C842B85C-6C5D-4DC9-8C2B-02FCCD21B74A}" dt="2024-11-05T13:04:48.215" v="2424"/>
          <ac:spMkLst>
            <pc:docMk/>
            <pc:sldMk cId="3441274368" sldId="276"/>
            <ac:spMk id="3" creationId="{B6C5563D-8E87-1DD6-B09F-CD62F33F062F}"/>
          </ac:spMkLst>
        </pc:spChg>
        <pc:spChg chg="add mod">
          <ac:chgData name="Garcia Estevez, G." userId="765bb2a1-454c-4435-887f-4c25611fadf1" providerId="ADAL" clId="{C842B85C-6C5D-4DC9-8C2B-02FCCD21B74A}" dt="2024-11-05T13:04:48.215" v="2424"/>
          <ac:spMkLst>
            <pc:docMk/>
            <pc:sldMk cId="3441274368" sldId="276"/>
            <ac:spMk id="4" creationId="{97754E1E-3A4E-6931-49C2-700CBF4C175B}"/>
          </ac:spMkLst>
        </pc:spChg>
        <pc:spChg chg="mod">
          <ac:chgData name="Garcia Estevez, G." userId="765bb2a1-454c-4435-887f-4c25611fadf1" providerId="ADAL" clId="{C842B85C-6C5D-4DC9-8C2B-02FCCD21B74A}" dt="2024-11-05T12:57:10.533" v="2347" actId="20577"/>
          <ac:spMkLst>
            <pc:docMk/>
            <pc:sldMk cId="3441274368" sldId="276"/>
            <ac:spMk id="6" creationId="{9E7BC9AB-1F5D-8A05-F3ED-9364847A6021}"/>
          </ac:spMkLst>
        </pc:spChg>
        <pc:spChg chg="mod">
          <ac:chgData name="Garcia Estevez, G." userId="765bb2a1-454c-4435-887f-4c25611fadf1" providerId="ADAL" clId="{C842B85C-6C5D-4DC9-8C2B-02FCCD21B74A}" dt="2024-11-05T13:07:01.510" v="2468" actId="1076"/>
          <ac:spMkLst>
            <pc:docMk/>
            <pc:sldMk cId="3441274368" sldId="276"/>
            <ac:spMk id="7" creationId="{52644234-FF31-F4BA-E711-3F5A378D47FF}"/>
          </ac:spMkLst>
        </pc:spChg>
        <pc:spChg chg="del mod">
          <ac:chgData name="Garcia Estevez, G." userId="765bb2a1-454c-4435-887f-4c25611fadf1" providerId="ADAL" clId="{C842B85C-6C5D-4DC9-8C2B-02FCCD21B74A}" dt="2024-11-05T13:05:12.420" v="2433" actId="478"/>
          <ac:spMkLst>
            <pc:docMk/>
            <pc:sldMk cId="3441274368" sldId="276"/>
            <ac:spMk id="8" creationId="{D55FEDDF-9F49-4813-3D7B-A03B5B925813}"/>
          </ac:spMkLst>
        </pc:spChg>
        <pc:spChg chg="add mod">
          <ac:chgData name="Garcia Estevez, G." userId="765bb2a1-454c-4435-887f-4c25611fadf1" providerId="ADAL" clId="{C842B85C-6C5D-4DC9-8C2B-02FCCD21B74A}" dt="2024-11-05T13:08:34.359" v="2499" actId="14100"/>
          <ac:spMkLst>
            <pc:docMk/>
            <pc:sldMk cId="3441274368" sldId="276"/>
            <ac:spMk id="10" creationId="{8FC72A8F-2841-4F3B-309B-0E9526C2D879}"/>
          </ac:spMkLst>
        </pc:spChg>
        <pc:spChg chg="add mod">
          <ac:chgData name="Garcia Estevez, G." userId="765bb2a1-454c-4435-887f-4c25611fadf1" providerId="ADAL" clId="{C842B85C-6C5D-4DC9-8C2B-02FCCD21B74A}" dt="2024-11-05T13:08:53.023" v="2521" actId="14100"/>
          <ac:spMkLst>
            <pc:docMk/>
            <pc:sldMk cId="3441274368" sldId="276"/>
            <ac:spMk id="11" creationId="{38DAF3D7-0F76-BB06-A342-E5B384A8A036}"/>
          </ac:spMkLst>
        </pc:spChg>
        <pc:spChg chg="add mod">
          <ac:chgData name="Garcia Estevez, G." userId="765bb2a1-454c-4435-887f-4c25611fadf1" providerId="ADAL" clId="{C842B85C-6C5D-4DC9-8C2B-02FCCD21B74A}" dt="2024-11-05T13:09:38.509" v="2567" actId="1076"/>
          <ac:spMkLst>
            <pc:docMk/>
            <pc:sldMk cId="3441274368" sldId="276"/>
            <ac:spMk id="13" creationId="{A07D7D3E-BCC5-E583-5533-6C6ACA2019D2}"/>
          </ac:spMkLst>
        </pc:spChg>
        <pc:spChg chg="add mod">
          <ac:chgData name="Garcia Estevez, G." userId="765bb2a1-454c-4435-887f-4c25611fadf1" providerId="ADAL" clId="{C842B85C-6C5D-4DC9-8C2B-02FCCD21B74A}" dt="2024-11-05T13:09:36.048" v="2566" actId="1076"/>
          <ac:spMkLst>
            <pc:docMk/>
            <pc:sldMk cId="3441274368" sldId="276"/>
            <ac:spMk id="15" creationId="{D0281BD9-8ED8-055F-811B-23F4B6400464}"/>
          </ac:spMkLst>
        </pc:spChg>
        <pc:picChg chg="add mod">
          <ac:chgData name="Garcia Estevez, G." userId="765bb2a1-454c-4435-887f-4c25611fadf1" providerId="ADAL" clId="{C842B85C-6C5D-4DC9-8C2B-02FCCD21B74A}" dt="2024-11-05T13:09:39.088" v="2568" actId="1076"/>
          <ac:picMkLst>
            <pc:docMk/>
            <pc:sldMk cId="3441274368" sldId="276"/>
            <ac:picMk id="5" creationId="{39B9CE6D-D42D-9C4F-09FF-3C446F304059}"/>
          </ac:picMkLst>
        </pc:picChg>
        <pc:picChg chg="add del mod">
          <ac:chgData name="Garcia Estevez, G." userId="765bb2a1-454c-4435-887f-4c25611fadf1" providerId="ADAL" clId="{C842B85C-6C5D-4DC9-8C2B-02FCCD21B74A}" dt="2024-11-05T13:05:15.260" v="2435" actId="478"/>
          <ac:picMkLst>
            <pc:docMk/>
            <pc:sldMk cId="3441274368" sldId="276"/>
            <ac:picMk id="9" creationId="{07B8AC10-EC87-7EFF-4008-3C55EF312C1E}"/>
          </ac:picMkLst>
        </pc:picChg>
        <pc:picChg chg="del">
          <ac:chgData name="Garcia Estevez, G." userId="765bb2a1-454c-4435-887f-4c25611fadf1" providerId="ADAL" clId="{C842B85C-6C5D-4DC9-8C2B-02FCCD21B74A}" dt="2024-11-05T12:59:11.353" v="2369" actId="478"/>
          <ac:picMkLst>
            <pc:docMk/>
            <pc:sldMk cId="3441274368" sldId="276"/>
            <ac:picMk id="12" creationId="{F22D0F7A-5232-DA36-840B-D2D1FC070ADA}"/>
          </ac:picMkLst>
        </pc:picChg>
        <pc:picChg chg="del">
          <ac:chgData name="Garcia Estevez, G." userId="765bb2a1-454c-4435-887f-4c25611fadf1" providerId="ADAL" clId="{C842B85C-6C5D-4DC9-8C2B-02FCCD21B74A}" dt="2024-11-05T12:59:12.681" v="2370" actId="478"/>
          <ac:picMkLst>
            <pc:docMk/>
            <pc:sldMk cId="3441274368" sldId="276"/>
            <ac:picMk id="14" creationId="{0AA738D1-56D7-EDBC-A64C-DBCBA8C8EE45}"/>
          </ac:picMkLst>
        </pc:picChg>
        <pc:picChg chg="del">
          <ac:chgData name="Garcia Estevez, G." userId="765bb2a1-454c-4435-887f-4c25611fadf1" providerId="ADAL" clId="{C842B85C-6C5D-4DC9-8C2B-02FCCD21B74A}" dt="2024-11-05T12:58:53.916" v="2365" actId="478"/>
          <ac:picMkLst>
            <pc:docMk/>
            <pc:sldMk cId="3441274368" sldId="276"/>
            <ac:picMk id="8194" creationId="{4B65A0B2-30C8-E494-FB8F-ECF61388AF48}"/>
          </ac:picMkLst>
        </pc:picChg>
        <pc:picChg chg="add mod">
          <ac:chgData name="Garcia Estevez, G." userId="765bb2a1-454c-4435-887f-4c25611fadf1" providerId="ADAL" clId="{C842B85C-6C5D-4DC9-8C2B-02FCCD21B74A}" dt="2024-11-05T12:59:07.066" v="2368" actId="14100"/>
          <ac:picMkLst>
            <pc:docMk/>
            <pc:sldMk cId="3441274368" sldId="276"/>
            <ac:picMk id="9218" creationId="{DC1AB04C-B227-6576-71A7-CE08520F7BE8}"/>
          </ac:picMkLst>
        </pc:picChg>
        <pc:picChg chg="add mod">
          <ac:chgData name="Garcia Estevez, G." userId="765bb2a1-454c-4435-887f-4c25611fadf1" providerId="ADAL" clId="{C842B85C-6C5D-4DC9-8C2B-02FCCD21B74A}" dt="2024-11-05T13:07:49.993" v="2478" actId="1440"/>
          <ac:picMkLst>
            <pc:docMk/>
            <pc:sldMk cId="3441274368" sldId="276"/>
            <ac:picMk id="9220" creationId="{5CF0C1F0-D00B-4797-A97D-4E902EB66C54}"/>
          </ac:picMkLst>
        </pc:picChg>
      </pc:sldChg>
      <pc:sldChg chg="del">
        <pc:chgData name="Garcia Estevez, G." userId="765bb2a1-454c-4435-887f-4c25611fadf1" providerId="ADAL" clId="{C842B85C-6C5D-4DC9-8C2B-02FCCD21B74A}" dt="2024-11-05T11:49:28.644" v="416" actId="47"/>
        <pc:sldMkLst>
          <pc:docMk/>
          <pc:sldMk cId="0" sldId="277"/>
        </pc:sldMkLst>
      </pc:sldChg>
      <pc:sldChg chg="addSp delSp modSp add mod">
        <pc:chgData name="Garcia Estevez, G." userId="765bb2a1-454c-4435-887f-4c25611fadf1" providerId="ADAL" clId="{C842B85C-6C5D-4DC9-8C2B-02FCCD21B74A}" dt="2024-11-05T12:29:44.586" v="1510" actId="1076"/>
        <pc:sldMkLst>
          <pc:docMk/>
          <pc:sldMk cId="1914852669" sldId="277"/>
        </pc:sldMkLst>
        <pc:spChg chg="add del mod">
          <ac:chgData name="Garcia Estevez, G." userId="765bb2a1-454c-4435-887f-4c25611fadf1" providerId="ADAL" clId="{C842B85C-6C5D-4DC9-8C2B-02FCCD21B74A}" dt="2024-11-05T12:27:35.464" v="1372" actId="478"/>
          <ac:spMkLst>
            <pc:docMk/>
            <pc:sldMk cId="1914852669" sldId="277"/>
            <ac:spMk id="4" creationId="{4BAE0ADD-68EC-5ADF-8184-359C222CCDCB}"/>
          </ac:spMkLst>
        </pc:spChg>
        <pc:spChg chg="mod">
          <ac:chgData name="Garcia Estevez, G." userId="765bb2a1-454c-4435-887f-4c25611fadf1" providerId="ADAL" clId="{C842B85C-6C5D-4DC9-8C2B-02FCCD21B74A}" dt="2024-11-05T12:29:44.586" v="1510" actId="1076"/>
          <ac:spMkLst>
            <pc:docMk/>
            <pc:sldMk cId="1914852669" sldId="277"/>
            <ac:spMk id="8" creationId="{D3C4D5D7-51AB-E456-0A21-D3D6699759B2}"/>
          </ac:spMkLst>
        </pc:spChg>
        <pc:spChg chg="mod">
          <ac:chgData name="Garcia Estevez, G." userId="765bb2a1-454c-4435-887f-4c25611fadf1" providerId="ADAL" clId="{C842B85C-6C5D-4DC9-8C2B-02FCCD21B74A}" dt="2024-11-05T12:29:42.596" v="1509" actId="1076"/>
          <ac:spMkLst>
            <pc:docMk/>
            <pc:sldMk cId="1914852669" sldId="277"/>
            <ac:spMk id="9" creationId="{AF778413-0A7A-FF56-1585-9218075D9861}"/>
          </ac:spMkLst>
        </pc:spChg>
        <pc:spChg chg="del">
          <ac:chgData name="Garcia Estevez, G." userId="765bb2a1-454c-4435-887f-4c25611fadf1" providerId="ADAL" clId="{C842B85C-6C5D-4DC9-8C2B-02FCCD21B74A}" dt="2024-11-05T12:27:30.632" v="1369" actId="478"/>
          <ac:spMkLst>
            <pc:docMk/>
            <pc:sldMk cId="1914852669" sldId="277"/>
            <ac:spMk id="15" creationId="{8B768B39-FE55-E0A5-06DD-0A272C632315}"/>
          </ac:spMkLst>
        </pc:spChg>
        <pc:picChg chg="del">
          <ac:chgData name="Garcia Estevez, G." userId="765bb2a1-454c-4435-887f-4c25611fadf1" providerId="ADAL" clId="{C842B85C-6C5D-4DC9-8C2B-02FCCD21B74A}" dt="2024-11-05T12:27:31.732" v="1370" actId="478"/>
          <ac:picMkLst>
            <pc:docMk/>
            <pc:sldMk cId="1914852669" sldId="277"/>
            <ac:picMk id="3" creationId="{F1B22CB7-D7CA-C1A9-5029-1B4DA7D17FD6}"/>
          </ac:picMkLst>
        </pc:picChg>
        <pc:picChg chg="del">
          <ac:chgData name="Garcia Estevez, G." userId="765bb2a1-454c-4435-887f-4c25611fadf1" providerId="ADAL" clId="{C842B85C-6C5D-4DC9-8C2B-02FCCD21B74A}" dt="2024-11-05T12:27:32.166" v="1371" actId="478"/>
          <ac:picMkLst>
            <pc:docMk/>
            <pc:sldMk cId="1914852669" sldId="277"/>
            <ac:picMk id="5" creationId="{21749A51-3376-6E71-B51A-DD70E30AA451}"/>
          </ac:picMkLst>
        </pc:picChg>
        <pc:picChg chg="add mod">
          <ac:chgData name="Garcia Estevez, G." userId="765bb2a1-454c-4435-887f-4c25611fadf1" providerId="ADAL" clId="{C842B85C-6C5D-4DC9-8C2B-02FCCD21B74A}" dt="2024-11-05T12:29:39.135" v="1507" actId="1076"/>
          <ac:picMkLst>
            <pc:docMk/>
            <pc:sldMk cId="1914852669" sldId="277"/>
            <ac:picMk id="7" creationId="{38EB65EA-E319-A50E-E24B-9A9CF1FEF58B}"/>
          </ac:picMkLst>
        </pc:picChg>
        <pc:picChg chg="add mod">
          <ac:chgData name="Garcia Estevez, G." userId="765bb2a1-454c-4435-887f-4c25611fadf1" providerId="ADAL" clId="{C842B85C-6C5D-4DC9-8C2B-02FCCD21B74A}" dt="2024-11-05T12:29:40.404" v="1508" actId="1076"/>
          <ac:picMkLst>
            <pc:docMk/>
            <pc:sldMk cId="1914852669" sldId="277"/>
            <ac:picMk id="11" creationId="{549D2421-D4BC-4402-ADC6-3105C5376EBE}"/>
          </ac:picMkLst>
        </pc:picChg>
      </pc:sldChg>
      <pc:sldChg chg="del">
        <pc:chgData name="Garcia Estevez, G." userId="765bb2a1-454c-4435-887f-4c25611fadf1" providerId="ADAL" clId="{C842B85C-6C5D-4DC9-8C2B-02FCCD21B74A}" dt="2024-11-05T11:49:27.676" v="415" actId="47"/>
        <pc:sldMkLst>
          <pc:docMk/>
          <pc:sldMk cId="0" sldId="278"/>
        </pc:sldMkLst>
      </pc:sldChg>
      <pc:sldChg chg="addSp delSp modSp add mod delAnim modAnim">
        <pc:chgData name="Garcia Estevez, G." userId="765bb2a1-454c-4435-887f-4c25611fadf1" providerId="ADAL" clId="{C842B85C-6C5D-4DC9-8C2B-02FCCD21B74A}" dt="2024-11-05T12:56:48.017" v="2263" actId="20577"/>
        <pc:sldMkLst>
          <pc:docMk/>
          <pc:sldMk cId="963554082" sldId="278"/>
        </pc:sldMkLst>
        <pc:spChg chg="del mod">
          <ac:chgData name="Garcia Estevez, G." userId="765bb2a1-454c-4435-887f-4c25611fadf1" providerId="ADAL" clId="{C842B85C-6C5D-4DC9-8C2B-02FCCD21B74A}" dt="2024-11-05T12:46:15.554" v="1978" actId="478"/>
          <ac:spMkLst>
            <pc:docMk/>
            <pc:sldMk cId="963554082" sldId="278"/>
            <ac:spMk id="2" creationId="{ECF57286-2DB1-B23E-5DF8-D12503F8DD56}"/>
          </ac:spMkLst>
        </pc:spChg>
        <pc:spChg chg="add del mod">
          <ac:chgData name="Garcia Estevez, G." userId="765bb2a1-454c-4435-887f-4c25611fadf1" providerId="ADAL" clId="{C842B85C-6C5D-4DC9-8C2B-02FCCD21B74A}" dt="2024-11-05T12:46:11.037" v="1971" actId="478"/>
          <ac:spMkLst>
            <pc:docMk/>
            <pc:sldMk cId="963554082" sldId="278"/>
            <ac:spMk id="4" creationId="{0399686A-FEBB-49B0-2A28-3C7C93A37BBF}"/>
          </ac:spMkLst>
        </pc:spChg>
        <pc:spChg chg="add mod">
          <ac:chgData name="Garcia Estevez, G." userId="765bb2a1-454c-4435-887f-4c25611fadf1" providerId="ADAL" clId="{C842B85C-6C5D-4DC9-8C2B-02FCCD21B74A}" dt="2024-11-05T12:47:21.804" v="2056" actId="1076"/>
          <ac:spMkLst>
            <pc:docMk/>
            <pc:sldMk cId="963554082" sldId="278"/>
            <ac:spMk id="5" creationId="{5B6F54D3-3107-E6DE-586B-1EB4B151ABC4}"/>
          </ac:spMkLst>
        </pc:spChg>
        <pc:spChg chg="del mod">
          <ac:chgData name="Garcia Estevez, G." userId="765bb2a1-454c-4435-887f-4c25611fadf1" providerId="ADAL" clId="{C842B85C-6C5D-4DC9-8C2B-02FCCD21B74A}" dt="2024-11-05T12:46:16.508" v="1979" actId="478"/>
          <ac:spMkLst>
            <pc:docMk/>
            <pc:sldMk cId="963554082" sldId="278"/>
            <ac:spMk id="6" creationId="{8846D75B-E8BA-D2D3-1CCB-8B954E1F674B}"/>
          </ac:spMkLst>
        </pc:spChg>
        <pc:spChg chg="del">
          <ac:chgData name="Garcia Estevez, G." userId="765bb2a1-454c-4435-887f-4c25611fadf1" providerId="ADAL" clId="{C842B85C-6C5D-4DC9-8C2B-02FCCD21B74A}" dt="2024-11-05T12:46:13.530" v="1974" actId="478"/>
          <ac:spMkLst>
            <pc:docMk/>
            <pc:sldMk cId="963554082" sldId="278"/>
            <ac:spMk id="7" creationId="{396589F9-74F5-A698-7A05-16FE9BB841A1}"/>
          </ac:spMkLst>
        </pc:spChg>
        <pc:spChg chg="mod">
          <ac:chgData name="Garcia Estevez, G." userId="765bb2a1-454c-4435-887f-4c25611fadf1" providerId="ADAL" clId="{C842B85C-6C5D-4DC9-8C2B-02FCCD21B74A}" dt="2024-11-05T12:49:45.431" v="2111" actId="207"/>
          <ac:spMkLst>
            <pc:docMk/>
            <pc:sldMk cId="963554082" sldId="278"/>
            <ac:spMk id="8" creationId="{DA85C6E5-8D28-7A72-CFF5-B9CD549999B2}"/>
          </ac:spMkLst>
        </pc:spChg>
        <pc:spChg chg="del">
          <ac:chgData name="Garcia Estevez, G." userId="765bb2a1-454c-4435-887f-4c25611fadf1" providerId="ADAL" clId="{C842B85C-6C5D-4DC9-8C2B-02FCCD21B74A}" dt="2024-11-05T12:46:08.874" v="1970" actId="478"/>
          <ac:spMkLst>
            <pc:docMk/>
            <pc:sldMk cId="963554082" sldId="278"/>
            <ac:spMk id="10" creationId="{B59EBD80-2354-099C-0640-66E5F1FC5918}"/>
          </ac:spMkLst>
        </pc:spChg>
        <pc:spChg chg="del mod">
          <ac:chgData name="Garcia Estevez, G." userId="765bb2a1-454c-4435-887f-4c25611fadf1" providerId="ADAL" clId="{C842B85C-6C5D-4DC9-8C2B-02FCCD21B74A}" dt="2024-11-05T12:46:17.717" v="1980" actId="478"/>
          <ac:spMkLst>
            <pc:docMk/>
            <pc:sldMk cId="963554082" sldId="278"/>
            <ac:spMk id="11" creationId="{AF7E5130-E0BA-9C61-B718-80449B5FA3EB}"/>
          </ac:spMkLst>
        </pc:spChg>
        <pc:spChg chg="add mod">
          <ac:chgData name="Garcia Estevez, G." userId="765bb2a1-454c-4435-887f-4c25611fadf1" providerId="ADAL" clId="{C842B85C-6C5D-4DC9-8C2B-02FCCD21B74A}" dt="2024-11-05T12:54:31.153" v="2234" actId="1076"/>
          <ac:spMkLst>
            <pc:docMk/>
            <pc:sldMk cId="963554082" sldId="278"/>
            <ac:spMk id="13" creationId="{045D8D53-42A5-1AC9-21F4-6DAE5D4A42DE}"/>
          </ac:spMkLst>
        </pc:spChg>
        <pc:spChg chg="add mod">
          <ac:chgData name="Garcia Estevez, G." userId="765bb2a1-454c-4435-887f-4c25611fadf1" providerId="ADAL" clId="{C842B85C-6C5D-4DC9-8C2B-02FCCD21B74A}" dt="2024-11-05T12:54:37.359" v="2238" actId="1076"/>
          <ac:spMkLst>
            <pc:docMk/>
            <pc:sldMk cId="963554082" sldId="278"/>
            <ac:spMk id="14" creationId="{80802718-289A-3886-AE3F-A686D47E20C0}"/>
          </ac:spMkLst>
        </pc:spChg>
        <pc:spChg chg="del">
          <ac:chgData name="Garcia Estevez, G." userId="765bb2a1-454c-4435-887f-4c25611fadf1" providerId="ADAL" clId="{C842B85C-6C5D-4DC9-8C2B-02FCCD21B74A}" dt="2024-11-05T12:46:12.878" v="1973" actId="478"/>
          <ac:spMkLst>
            <pc:docMk/>
            <pc:sldMk cId="963554082" sldId="278"/>
            <ac:spMk id="15" creationId="{4E66F7B9-8E7B-A0F7-2137-24FF31C3D828}"/>
          </ac:spMkLst>
        </pc:spChg>
        <pc:spChg chg="del">
          <ac:chgData name="Garcia Estevez, G." userId="765bb2a1-454c-4435-887f-4c25611fadf1" providerId="ADAL" clId="{C842B85C-6C5D-4DC9-8C2B-02FCCD21B74A}" dt="2024-11-05T12:46:12.472" v="1972" actId="478"/>
          <ac:spMkLst>
            <pc:docMk/>
            <pc:sldMk cId="963554082" sldId="278"/>
            <ac:spMk id="16" creationId="{F769389F-0896-D91C-5260-F921D2998E2E}"/>
          </ac:spMkLst>
        </pc:spChg>
        <pc:spChg chg="del">
          <ac:chgData name="Garcia Estevez, G." userId="765bb2a1-454c-4435-887f-4c25611fadf1" providerId="ADAL" clId="{C842B85C-6C5D-4DC9-8C2B-02FCCD21B74A}" dt="2024-11-05T12:46:43.174" v="2017" actId="478"/>
          <ac:spMkLst>
            <pc:docMk/>
            <pc:sldMk cId="963554082" sldId="278"/>
            <ac:spMk id="17" creationId="{A7C2C980-C1E6-CB32-3BF5-39CB69BA38E8}"/>
          </ac:spMkLst>
        </pc:spChg>
        <pc:spChg chg="add mod">
          <ac:chgData name="Garcia Estevez, G." userId="765bb2a1-454c-4435-887f-4c25611fadf1" providerId="ADAL" clId="{C842B85C-6C5D-4DC9-8C2B-02FCCD21B74A}" dt="2024-11-05T12:56:48.017" v="2263" actId="20577"/>
          <ac:spMkLst>
            <pc:docMk/>
            <pc:sldMk cId="963554082" sldId="278"/>
            <ac:spMk id="18" creationId="{14AE89F5-7B7B-BB2C-2243-40AA3DE6267D}"/>
          </ac:spMkLst>
        </pc:spChg>
        <pc:picChg chg="del">
          <ac:chgData name="Garcia Estevez, G." userId="765bb2a1-454c-4435-887f-4c25611fadf1" providerId="ADAL" clId="{C842B85C-6C5D-4DC9-8C2B-02FCCD21B74A}" dt="2024-11-05T12:46:18.302" v="1981" actId="478"/>
          <ac:picMkLst>
            <pc:docMk/>
            <pc:sldMk cId="963554082" sldId="278"/>
            <ac:picMk id="10252" creationId="{737CC8AC-284F-D5F2-91CB-A3144E1B9B17}"/>
          </ac:picMkLst>
        </pc:picChg>
        <pc:picChg chg="add mod">
          <ac:chgData name="Garcia Estevez, G." userId="765bb2a1-454c-4435-887f-4c25611fadf1" providerId="ADAL" clId="{C842B85C-6C5D-4DC9-8C2B-02FCCD21B74A}" dt="2024-11-05T12:54:33.868" v="2237" actId="1076"/>
          <ac:picMkLst>
            <pc:docMk/>
            <pc:sldMk cId="963554082" sldId="278"/>
            <ac:picMk id="17410" creationId="{A13D50CA-11F2-4043-E279-61A43EE84D38}"/>
          </ac:picMkLst>
        </pc:picChg>
        <pc:picChg chg="add del mod">
          <ac:chgData name="Garcia Estevez, G." userId="765bb2a1-454c-4435-887f-4c25611fadf1" providerId="ADAL" clId="{C842B85C-6C5D-4DC9-8C2B-02FCCD21B74A}" dt="2024-11-05T12:56:02.396" v="2244" actId="478"/>
          <ac:picMkLst>
            <pc:docMk/>
            <pc:sldMk cId="963554082" sldId="278"/>
            <ac:picMk id="17412" creationId="{11190A41-3DAC-7FDD-674C-0DFD1D4CE2E6}"/>
          </ac:picMkLst>
        </pc:picChg>
        <pc:picChg chg="add del">
          <ac:chgData name="Garcia Estevez, G." userId="765bb2a1-454c-4435-887f-4c25611fadf1" providerId="ADAL" clId="{C842B85C-6C5D-4DC9-8C2B-02FCCD21B74A}" dt="2024-11-05T12:56:12.340" v="2246" actId="478"/>
          <ac:picMkLst>
            <pc:docMk/>
            <pc:sldMk cId="963554082" sldId="278"/>
            <ac:picMk id="17414" creationId="{7E128BD0-F4BA-7865-BF64-BF67954E4507}"/>
          </ac:picMkLst>
        </pc:picChg>
        <pc:picChg chg="add mod">
          <ac:chgData name="Garcia Estevez, G." userId="765bb2a1-454c-4435-887f-4c25611fadf1" providerId="ADAL" clId="{C842B85C-6C5D-4DC9-8C2B-02FCCD21B74A}" dt="2024-11-05T12:56:28.722" v="2251" actId="1076"/>
          <ac:picMkLst>
            <pc:docMk/>
            <pc:sldMk cId="963554082" sldId="278"/>
            <ac:picMk id="17416" creationId="{8E765B93-2B94-E00E-E999-DCCE17E339BE}"/>
          </ac:picMkLst>
        </pc:picChg>
        <pc:cxnChg chg="add">
          <ac:chgData name="Garcia Estevez, G." userId="765bb2a1-454c-4435-887f-4c25611fadf1" providerId="ADAL" clId="{C842B85C-6C5D-4DC9-8C2B-02FCCD21B74A}" dt="2024-11-05T12:47:28.913" v="2057" actId="11529"/>
          <ac:cxnSpMkLst>
            <pc:docMk/>
            <pc:sldMk cId="963554082" sldId="278"/>
            <ac:cxnSpMk id="12" creationId="{8ADA0E33-5A30-3A8B-046A-AB2ABA982B98}"/>
          </ac:cxnSpMkLst>
        </pc:cxnChg>
      </pc:sldChg>
      <pc:sldChg chg="add del">
        <pc:chgData name="Garcia Estevez, G." userId="765bb2a1-454c-4435-887f-4c25611fadf1" providerId="ADAL" clId="{C842B85C-6C5D-4DC9-8C2B-02FCCD21B74A}" dt="2024-11-05T12:27:53.430" v="1374"/>
        <pc:sldMkLst>
          <pc:docMk/>
          <pc:sldMk cId="2153157360" sldId="278"/>
        </pc:sldMkLst>
      </pc:sldChg>
      <pc:sldChg chg="del">
        <pc:chgData name="Garcia Estevez, G." userId="765bb2a1-454c-4435-887f-4c25611fadf1" providerId="ADAL" clId="{C842B85C-6C5D-4DC9-8C2B-02FCCD21B74A}" dt="2024-11-05T11:49:26.206" v="414" actId="47"/>
        <pc:sldMkLst>
          <pc:docMk/>
          <pc:sldMk cId="0" sldId="279"/>
        </pc:sldMkLst>
      </pc:sldChg>
      <pc:sldChg chg="addSp delSp modSp add mod">
        <pc:chgData name="Garcia Estevez, G." userId="765bb2a1-454c-4435-887f-4c25611fadf1" providerId="ADAL" clId="{C842B85C-6C5D-4DC9-8C2B-02FCCD21B74A}" dt="2024-11-05T13:12:08.980" v="2655" actId="14100"/>
        <pc:sldMkLst>
          <pc:docMk/>
          <pc:sldMk cId="2709037111" sldId="279"/>
        </pc:sldMkLst>
        <pc:spChg chg="mod">
          <ac:chgData name="Garcia Estevez, G." userId="765bb2a1-454c-4435-887f-4c25611fadf1" providerId="ADAL" clId="{C842B85C-6C5D-4DC9-8C2B-02FCCD21B74A}" dt="2024-11-05T13:10:04.646" v="2579" actId="1076"/>
          <ac:spMkLst>
            <pc:docMk/>
            <pc:sldMk cId="2709037111" sldId="279"/>
            <ac:spMk id="7" creationId="{52644234-FF31-F4BA-E711-3F5A378D47FF}"/>
          </ac:spMkLst>
        </pc:spChg>
        <pc:spChg chg="mod">
          <ac:chgData name="Garcia Estevez, G." userId="765bb2a1-454c-4435-887f-4c25611fadf1" providerId="ADAL" clId="{C842B85C-6C5D-4DC9-8C2B-02FCCD21B74A}" dt="2024-11-05T13:11:18.545" v="2591" actId="20577"/>
          <ac:spMkLst>
            <pc:docMk/>
            <pc:sldMk cId="2709037111" sldId="279"/>
            <ac:spMk id="10" creationId="{8FC72A8F-2841-4F3B-309B-0E9526C2D879}"/>
          </ac:spMkLst>
        </pc:spChg>
        <pc:spChg chg="mod">
          <ac:chgData name="Garcia Estevez, G." userId="765bb2a1-454c-4435-887f-4c25611fadf1" providerId="ADAL" clId="{C842B85C-6C5D-4DC9-8C2B-02FCCD21B74A}" dt="2024-11-05T13:11:26.522" v="2597" actId="20577"/>
          <ac:spMkLst>
            <pc:docMk/>
            <pc:sldMk cId="2709037111" sldId="279"/>
            <ac:spMk id="11" creationId="{38DAF3D7-0F76-BB06-A342-E5B384A8A036}"/>
          </ac:spMkLst>
        </pc:spChg>
        <pc:spChg chg="mod">
          <ac:chgData name="Garcia Estevez, G." userId="765bb2a1-454c-4435-887f-4c25611fadf1" providerId="ADAL" clId="{C842B85C-6C5D-4DC9-8C2B-02FCCD21B74A}" dt="2024-11-05T13:11:31.999" v="2601" actId="20577"/>
          <ac:spMkLst>
            <pc:docMk/>
            <pc:sldMk cId="2709037111" sldId="279"/>
            <ac:spMk id="13" creationId="{A07D7D3E-BCC5-E583-5533-6C6ACA2019D2}"/>
          </ac:spMkLst>
        </pc:spChg>
        <pc:spChg chg="mod">
          <ac:chgData name="Garcia Estevez, G." userId="765bb2a1-454c-4435-887f-4c25611fadf1" providerId="ADAL" clId="{C842B85C-6C5D-4DC9-8C2B-02FCCD21B74A}" dt="2024-11-05T13:12:08.980" v="2655" actId="14100"/>
          <ac:spMkLst>
            <pc:docMk/>
            <pc:sldMk cId="2709037111" sldId="279"/>
            <ac:spMk id="15" creationId="{D0281BD9-8ED8-055F-811B-23F4B6400464}"/>
          </ac:spMkLst>
        </pc:spChg>
        <pc:picChg chg="del">
          <ac:chgData name="Garcia Estevez, G." userId="765bb2a1-454c-4435-887f-4c25611fadf1" providerId="ADAL" clId="{C842B85C-6C5D-4DC9-8C2B-02FCCD21B74A}" dt="2024-11-05T13:10:51.728" v="2584" actId="478"/>
          <ac:picMkLst>
            <pc:docMk/>
            <pc:sldMk cId="2709037111" sldId="279"/>
            <ac:picMk id="9220" creationId="{5CF0C1F0-D00B-4797-A97D-4E902EB66C54}"/>
          </ac:picMkLst>
        </pc:picChg>
        <pc:picChg chg="add mod">
          <ac:chgData name="Garcia Estevez, G." userId="765bb2a1-454c-4435-887f-4c25611fadf1" providerId="ADAL" clId="{C842B85C-6C5D-4DC9-8C2B-02FCCD21B74A}" dt="2024-11-05T13:10:56.596" v="2587" actId="1076"/>
          <ac:picMkLst>
            <pc:docMk/>
            <pc:sldMk cId="2709037111" sldId="279"/>
            <ac:picMk id="19458" creationId="{C9C0DD0C-E5BF-5852-D1C2-1DEC60CBE00B}"/>
          </ac:picMkLst>
        </pc:picChg>
      </pc:sldChg>
      <pc:sldChg chg="del">
        <pc:chgData name="Garcia Estevez, G." userId="765bb2a1-454c-4435-887f-4c25611fadf1" providerId="ADAL" clId="{C842B85C-6C5D-4DC9-8C2B-02FCCD21B74A}" dt="2024-11-05T11:49:25.236" v="413" actId="47"/>
        <pc:sldMkLst>
          <pc:docMk/>
          <pc:sldMk cId="0" sldId="280"/>
        </pc:sldMkLst>
      </pc:sldChg>
      <pc:sldChg chg="addSp delSp modSp add mod">
        <pc:chgData name="Garcia Estevez, G." userId="765bb2a1-454c-4435-887f-4c25611fadf1" providerId="ADAL" clId="{C842B85C-6C5D-4DC9-8C2B-02FCCD21B74A}" dt="2024-11-05T13:13:26.552" v="2689" actId="14100"/>
        <pc:sldMkLst>
          <pc:docMk/>
          <pc:sldMk cId="1300931148" sldId="280"/>
        </pc:sldMkLst>
        <pc:spChg chg="mod">
          <ac:chgData name="Garcia Estevez, G." userId="765bb2a1-454c-4435-887f-4c25611fadf1" providerId="ADAL" clId="{C842B85C-6C5D-4DC9-8C2B-02FCCD21B74A}" dt="2024-11-05T13:12:53.926" v="2683" actId="122"/>
          <ac:spMkLst>
            <pc:docMk/>
            <pc:sldMk cId="1300931148" sldId="280"/>
            <ac:spMk id="7" creationId="{52644234-FF31-F4BA-E711-3F5A378D47FF}"/>
          </ac:spMkLst>
        </pc:spChg>
        <pc:picChg chg="del">
          <ac:chgData name="Garcia Estevez, G." userId="765bb2a1-454c-4435-887f-4c25611fadf1" providerId="ADAL" clId="{C842B85C-6C5D-4DC9-8C2B-02FCCD21B74A}" dt="2024-11-05T13:13:14.306" v="2684" actId="478"/>
          <ac:picMkLst>
            <pc:docMk/>
            <pc:sldMk cId="1300931148" sldId="280"/>
            <ac:picMk id="9220" creationId="{5CF0C1F0-D00B-4797-A97D-4E902EB66C54}"/>
          </ac:picMkLst>
        </pc:picChg>
        <pc:picChg chg="add mod">
          <ac:chgData name="Garcia Estevez, G." userId="765bb2a1-454c-4435-887f-4c25611fadf1" providerId="ADAL" clId="{C842B85C-6C5D-4DC9-8C2B-02FCCD21B74A}" dt="2024-11-05T13:13:26.552" v="2689" actId="14100"/>
          <ac:picMkLst>
            <pc:docMk/>
            <pc:sldMk cId="1300931148" sldId="280"/>
            <ac:picMk id="18434" creationId="{2A761632-3B48-EB30-66CB-EF66C4BF452D}"/>
          </ac:picMkLst>
        </pc:picChg>
      </pc:sldChg>
      <pc:sldChg chg="del">
        <pc:chgData name="Garcia Estevez, G." userId="765bb2a1-454c-4435-887f-4c25611fadf1" providerId="ADAL" clId="{C842B85C-6C5D-4DC9-8C2B-02FCCD21B74A}" dt="2024-11-05T11:49:24.409" v="412" actId="47"/>
        <pc:sldMkLst>
          <pc:docMk/>
          <pc:sldMk cId="0" sldId="281"/>
        </pc:sldMkLst>
      </pc:sldChg>
      <pc:sldChg chg="addSp delSp modSp add mod modAnim">
        <pc:chgData name="Garcia Estevez, G." userId="765bb2a1-454c-4435-887f-4c25611fadf1" providerId="ADAL" clId="{C842B85C-6C5D-4DC9-8C2B-02FCCD21B74A}" dt="2024-11-05T13:35:03.365" v="2886" actId="1076"/>
        <pc:sldMkLst>
          <pc:docMk/>
          <pc:sldMk cId="3955868774" sldId="281"/>
        </pc:sldMkLst>
        <pc:spChg chg="mod">
          <ac:chgData name="Garcia Estevez, G." userId="765bb2a1-454c-4435-887f-4c25611fadf1" providerId="ADAL" clId="{C842B85C-6C5D-4DC9-8C2B-02FCCD21B74A}" dt="2024-11-05T13:14:08.360" v="2706" actId="20577"/>
          <ac:spMkLst>
            <pc:docMk/>
            <pc:sldMk cId="3955868774" sldId="281"/>
            <ac:spMk id="2" creationId="{279094C0-0904-0E24-02C1-A04EFB37DD11}"/>
          </ac:spMkLst>
        </pc:spChg>
        <pc:spChg chg="mod">
          <ac:chgData name="Garcia Estevez, G." userId="765bb2a1-454c-4435-887f-4c25611fadf1" providerId="ADAL" clId="{C842B85C-6C5D-4DC9-8C2B-02FCCD21B74A}" dt="2024-11-05T13:32:25.659" v="2831" actId="1076"/>
          <ac:spMkLst>
            <pc:docMk/>
            <pc:sldMk cId="3955868774" sldId="281"/>
            <ac:spMk id="3" creationId="{91A6C921-D9AA-3DE3-5D71-BD947E762580}"/>
          </ac:spMkLst>
        </pc:spChg>
        <pc:spChg chg="add del">
          <ac:chgData name="Garcia Estevez, G." userId="765bb2a1-454c-4435-887f-4c25611fadf1" providerId="ADAL" clId="{C842B85C-6C5D-4DC9-8C2B-02FCCD21B74A}" dt="2024-11-05T13:33:13.857" v="2833" actId="478"/>
          <ac:spMkLst>
            <pc:docMk/>
            <pc:sldMk cId="3955868774" sldId="281"/>
            <ac:spMk id="4" creationId="{D7DDD62C-E781-E291-8F85-B08023D1E42C}"/>
          </ac:spMkLst>
        </pc:spChg>
        <pc:spChg chg="add mod">
          <ac:chgData name="Garcia Estevez, G." userId="765bb2a1-454c-4435-887f-4c25611fadf1" providerId="ADAL" clId="{C842B85C-6C5D-4DC9-8C2B-02FCCD21B74A}" dt="2024-11-05T13:35:01.910" v="2885" actId="1076"/>
          <ac:spMkLst>
            <pc:docMk/>
            <pc:sldMk cId="3955868774" sldId="281"/>
            <ac:spMk id="11" creationId="{CB13C1FD-54E1-0390-0F8E-B7B2E1B5C4B5}"/>
          </ac:spMkLst>
        </pc:spChg>
        <pc:spChg chg="add mod">
          <ac:chgData name="Garcia Estevez, G." userId="765bb2a1-454c-4435-887f-4c25611fadf1" providerId="ADAL" clId="{C842B85C-6C5D-4DC9-8C2B-02FCCD21B74A}" dt="2024-11-05T13:35:03.365" v="2886" actId="1076"/>
          <ac:spMkLst>
            <pc:docMk/>
            <pc:sldMk cId="3955868774" sldId="281"/>
            <ac:spMk id="12" creationId="{D9EE2B90-01BC-5BBF-3425-3CA1ECD3F0B0}"/>
          </ac:spMkLst>
        </pc:spChg>
        <pc:spChg chg="mod">
          <ac:chgData name="Garcia Estevez, G." userId="765bb2a1-454c-4435-887f-4c25611fadf1" providerId="ADAL" clId="{C842B85C-6C5D-4DC9-8C2B-02FCCD21B74A}" dt="2024-11-05T13:15:38.764" v="2740" actId="14100"/>
          <ac:spMkLst>
            <pc:docMk/>
            <pc:sldMk cId="3955868774" sldId="281"/>
            <ac:spMk id="14" creationId="{59EDB19A-737B-CC96-5984-0ECF955F31B8}"/>
          </ac:spMkLst>
        </pc:spChg>
        <pc:spChg chg="mod">
          <ac:chgData name="Garcia Estevez, G." userId="765bb2a1-454c-4435-887f-4c25611fadf1" providerId="ADAL" clId="{C842B85C-6C5D-4DC9-8C2B-02FCCD21B74A}" dt="2024-11-05T13:32:20.912" v="2830" actId="1076"/>
          <ac:spMkLst>
            <pc:docMk/>
            <pc:sldMk cId="3955868774" sldId="281"/>
            <ac:spMk id="17" creationId="{E480DC7C-F78F-D6EC-BABA-A903CAEEC3C7}"/>
          </ac:spMkLst>
        </pc:spChg>
        <pc:picChg chg="del">
          <ac:chgData name="Garcia Estevez, G." userId="765bb2a1-454c-4435-887f-4c25611fadf1" providerId="ADAL" clId="{C842B85C-6C5D-4DC9-8C2B-02FCCD21B74A}" dt="2024-11-05T13:15:40.686" v="2741" actId="478"/>
          <ac:picMkLst>
            <pc:docMk/>
            <pc:sldMk cId="3955868774" sldId="281"/>
            <ac:picMk id="373" creationId="{00000000-0000-0000-0000-000000000000}"/>
          </ac:picMkLst>
        </pc:picChg>
        <pc:picChg chg="del">
          <ac:chgData name="Garcia Estevez, G." userId="765bb2a1-454c-4435-887f-4c25611fadf1" providerId="ADAL" clId="{C842B85C-6C5D-4DC9-8C2B-02FCCD21B74A}" dt="2024-11-05T13:14:46.234" v="2707" actId="478"/>
          <ac:picMkLst>
            <pc:docMk/>
            <pc:sldMk cId="3955868774" sldId="281"/>
            <ac:picMk id="11268" creationId="{7E42F8F2-AFBB-8B9A-1D51-3B8E59E711C4}"/>
          </ac:picMkLst>
        </pc:picChg>
        <pc:picChg chg="del">
          <ac:chgData name="Garcia Estevez, G." userId="765bb2a1-454c-4435-887f-4c25611fadf1" providerId="ADAL" clId="{C842B85C-6C5D-4DC9-8C2B-02FCCD21B74A}" dt="2024-11-05T13:16:13.589" v="2747" actId="478"/>
          <ac:picMkLst>
            <pc:docMk/>
            <pc:sldMk cId="3955868774" sldId="281"/>
            <ac:picMk id="11270" creationId="{39951911-70A6-CC0D-180F-5BF401750935}"/>
          </ac:picMkLst>
        </pc:picChg>
        <pc:picChg chg="add mod">
          <ac:chgData name="Garcia Estevez, G." userId="765bb2a1-454c-4435-887f-4c25611fadf1" providerId="ADAL" clId="{C842B85C-6C5D-4DC9-8C2B-02FCCD21B74A}" dt="2024-11-05T13:15:22.292" v="2721" actId="1440"/>
          <ac:picMkLst>
            <pc:docMk/>
            <pc:sldMk cId="3955868774" sldId="281"/>
            <ac:picMk id="20482" creationId="{0E2F3F52-2715-D39D-E513-7C7CCE06AEDC}"/>
          </ac:picMkLst>
        </pc:picChg>
        <pc:picChg chg="add mod">
          <ac:chgData name="Garcia Estevez, G." userId="765bb2a1-454c-4435-887f-4c25611fadf1" providerId="ADAL" clId="{C842B85C-6C5D-4DC9-8C2B-02FCCD21B74A}" dt="2024-11-05T13:16:18.631" v="2749" actId="1076"/>
          <ac:picMkLst>
            <pc:docMk/>
            <pc:sldMk cId="3955868774" sldId="281"/>
            <ac:picMk id="20484" creationId="{241CE215-3AB8-1E57-B29B-8B14547AD6D6}"/>
          </ac:picMkLst>
        </pc:picChg>
        <pc:cxnChg chg="add mod">
          <ac:chgData name="Garcia Estevez, G." userId="765bb2a1-454c-4435-887f-4c25611fadf1" providerId="ADAL" clId="{C842B85C-6C5D-4DC9-8C2B-02FCCD21B74A}" dt="2024-11-05T13:33:32.889" v="2838" actId="14100"/>
          <ac:cxnSpMkLst>
            <pc:docMk/>
            <pc:sldMk cId="3955868774" sldId="281"/>
            <ac:cxnSpMk id="6" creationId="{1C4F3BC7-66ED-1DDA-75A2-DEE7045B4C6F}"/>
          </ac:cxnSpMkLst>
        </pc:cxnChg>
      </pc:sldChg>
      <pc:sldChg chg="del">
        <pc:chgData name="Garcia Estevez, G." userId="765bb2a1-454c-4435-887f-4c25611fadf1" providerId="ADAL" clId="{C842B85C-6C5D-4DC9-8C2B-02FCCD21B74A}" dt="2024-11-05T11:49:23.339" v="411" actId="47"/>
        <pc:sldMkLst>
          <pc:docMk/>
          <pc:sldMk cId="0" sldId="282"/>
        </pc:sldMkLst>
      </pc:sldChg>
      <pc:sldChg chg="addSp delSp modSp add mod">
        <pc:chgData name="Garcia Estevez, G." userId="765bb2a1-454c-4435-887f-4c25611fadf1" providerId="ADAL" clId="{C842B85C-6C5D-4DC9-8C2B-02FCCD21B74A}" dt="2024-11-05T13:38:55.678" v="2923" actId="1076"/>
        <pc:sldMkLst>
          <pc:docMk/>
          <pc:sldMk cId="669455676" sldId="282"/>
        </pc:sldMkLst>
        <pc:spChg chg="mod">
          <ac:chgData name="Garcia Estevez, G." userId="765bb2a1-454c-4435-887f-4c25611fadf1" providerId="ADAL" clId="{C842B85C-6C5D-4DC9-8C2B-02FCCD21B74A}" dt="2024-11-05T13:38:13.848" v="2915" actId="1076"/>
          <ac:spMkLst>
            <pc:docMk/>
            <pc:sldMk cId="669455676" sldId="282"/>
            <ac:spMk id="221" creationId="{00000000-0000-0000-0000-000000000000}"/>
          </ac:spMkLst>
        </pc:spChg>
        <pc:spChg chg="mod">
          <ac:chgData name="Garcia Estevez, G." userId="765bb2a1-454c-4435-887f-4c25611fadf1" providerId="ADAL" clId="{C842B85C-6C5D-4DC9-8C2B-02FCCD21B74A}" dt="2024-11-05T13:38:10.321" v="2914" actId="14100"/>
          <ac:spMkLst>
            <pc:docMk/>
            <pc:sldMk cId="669455676" sldId="282"/>
            <ac:spMk id="222" creationId="{00000000-0000-0000-0000-000000000000}"/>
          </ac:spMkLst>
        </pc:spChg>
        <pc:picChg chg="del mod">
          <ac:chgData name="Garcia Estevez, G." userId="765bb2a1-454c-4435-887f-4c25611fadf1" providerId="ADAL" clId="{C842B85C-6C5D-4DC9-8C2B-02FCCD21B74A}" dt="2024-11-05T13:38:03.730" v="2912" actId="478"/>
          <ac:picMkLst>
            <pc:docMk/>
            <pc:sldMk cId="669455676" sldId="282"/>
            <ac:picMk id="1030" creationId="{BBC3CA68-9092-967A-C94C-9B18F6187F46}"/>
          </ac:picMkLst>
        </pc:picChg>
        <pc:picChg chg="add mod">
          <ac:chgData name="Garcia Estevez, G." userId="765bb2a1-454c-4435-887f-4c25611fadf1" providerId="ADAL" clId="{C842B85C-6C5D-4DC9-8C2B-02FCCD21B74A}" dt="2024-11-05T13:38:55.678" v="2923" actId="1076"/>
          <ac:picMkLst>
            <pc:docMk/>
            <pc:sldMk cId="669455676" sldId="282"/>
            <ac:picMk id="21506" creationId="{01B29E75-6DAD-086D-B74A-D375B768758F}"/>
          </ac:picMkLst>
        </pc:picChg>
      </pc:sldChg>
      <pc:sldChg chg="del">
        <pc:chgData name="Garcia Estevez, G." userId="765bb2a1-454c-4435-887f-4c25611fadf1" providerId="ADAL" clId="{C842B85C-6C5D-4DC9-8C2B-02FCCD21B74A}" dt="2024-11-05T11:49:21.908" v="410" actId="47"/>
        <pc:sldMkLst>
          <pc:docMk/>
          <pc:sldMk cId="0" sldId="283"/>
        </pc:sldMkLst>
      </pc:sldChg>
      <pc:sldChg chg="del">
        <pc:chgData name="Garcia Estevez, G." userId="765bb2a1-454c-4435-887f-4c25611fadf1" providerId="ADAL" clId="{C842B85C-6C5D-4DC9-8C2B-02FCCD21B74A}" dt="2024-11-05T11:49:19.996" v="409" actId="47"/>
        <pc:sldMkLst>
          <pc:docMk/>
          <pc:sldMk cId="0" sldId="284"/>
        </pc:sldMkLst>
      </pc:sldChg>
      <pc:sldChg chg="del">
        <pc:chgData name="Garcia Estevez, G." userId="765bb2a1-454c-4435-887f-4c25611fadf1" providerId="ADAL" clId="{C842B85C-6C5D-4DC9-8C2B-02FCCD21B74A}" dt="2024-11-05T11:49:18.818" v="408" actId="47"/>
        <pc:sldMkLst>
          <pc:docMk/>
          <pc:sldMk cId="0" sldId="285"/>
        </pc:sldMkLst>
      </pc:sldChg>
      <pc:sldChg chg="del">
        <pc:chgData name="Garcia Estevez, G." userId="765bb2a1-454c-4435-887f-4c25611fadf1" providerId="ADAL" clId="{C842B85C-6C5D-4DC9-8C2B-02FCCD21B74A}" dt="2024-11-05T11:49:17.959" v="407" actId="47"/>
        <pc:sldMkLst>
          <pc:docMk/>
          <pc:sldMk cId="0" sldId="286"/>
        </pc:sldMkLst>
      </pc:sldChg>
      <pc:sldChg chg="del">
        <pc:chgData name="Garcia Estevez, G." userId="765bb2a1-454c-4435-887f-4c25611fadf1" providerId="ADAL" clId="{C842B85C-6C5D-4DC9-8C2B-02FCCD21B74A}" dt="2024-11-05T11:49:17.249" v="406" actId="47"/>
        <pc:sldMkLst>
          <pc:docMk/>
          <pc:sldMk cId="0" sldId="287"/>
        </pc:sldMkLst>
      </pc:sldChg>
      <pc:sldChg chg="del">
        <pc:chgData name="Garcia Estevez, G." userId="765bb2a1-454c-4435-887f-4c25611fadf1" providerId="ADAL" clId="{C842B85C-6C5D-4DC9-8C2B-02FCCD21B74A}" dt="2024-11-05T11:49:16.642" v="405" actId="47"/>
        <pc:sldMkLst>
          <pc:docMk/>
          <pc:sldMk cId="0" sldId="288"/>
        </pc:sldMkLst>
      </pc:sldChg>
      <pc:sldChg chg="del">
        <pc:chgData name="Garcia Estevez, G." userId="765bb2a1-454c-4435-887f-4c25611fadf1" providerId="ADAL" clId="{C842B85C-6C5D-4DC9-8C2B-02FCCD21B74A}" dt="2024-11-05T11:49:15.795" v="404" actId="47"/>
        <pc:sldMkLst>
          <pc:docMk/>
          <pc:sldMk cId="0" sldId="289"/>
        </pc:sldMkLst>
      </pc:sldChg>
      <pc:sldChg chg="del">
        <pc:chgData name="Garcia Estevez, G." userId="765bb2a1-454c-4435-887f-4c25611fadf1" providerId="ADAL" clId="{C842B85C-6C5D-4DC9-8C2B-02FCCD21B74A}" dt="2024-11-05T11:49:14.689" v="403" actId="47"/>
        <pc:sldMkLst>
          <pc:docMk/>
          <pc:sldMk cId="0" sldId="290"/>
        </pc:sldMkLst>
      </pc:sldChg>
      <pc:sldChg chg="del">
        <pc:chgData name="Garcia Estevez, G." userId="765bb2a1-454c-4435-887f-4c25611fadf1" providerId="ADAL" clId="{C842B85C-6C5D-4DC9-8C2B-02FCCD21B74A}" dt="2024-11-05T11:49:14.107" v="402" actId="47"/>
        <pc:sldMkLst>
          <pc:docMk/>
          <pc:sldMk cId="0" sldId="291"/>
        </pc:sldMkLst>
      </pc:sldChg>
      <pc:sldChg chg="del">
        <pc:chgData name="Garcia Estevez, G." userId="765bb2a1-454c-4435-887f-4c25611fadf1" providerId="ADAL" clId="{C842B85C-6C5D-4DC9-8C2B-02FCCD21B74A}" dt="2024-11-05T11:49:13.488" v="401" actId="47"/>
        <pc:sldMkLst>
          <pc:docMk/>
          <pc:sldMk cId="0" sldId="292"/>
        </pc:sldMkLst>
      </pc:sldChg>
      <pc:sldChg chg="del">
        <pc:chgData name="Garcia Estevez, G." userId="765bb2a1-454c-4435-887f-4c25611fadf1" providerId="ADAL" clId="{C842B85C-6C5D-4DC9-8C2B-02FCCD21B74A}" dt="2024-11-05T11:49:12.813" v="400" actId="47"/>
        <pc:sldMkLst>
          <pc:docMk/>
          <pc:sldMk cId="0" sldId="293"/>
        </pc:sldMkLst>
      </pc:sldChg>
      <pc:sldChg chg="del">
        <pc:chgData name="Garcia Estevez, G." userId="765bb2a1-454c-4435-887f-4c25611fadf1" providerId="ADAL" clId="{C842B85C-6C5D-4DC9-8C2B-02FCCD21B74A}" dt="2024-11-05T11:49:11.898" v="399" actId="47"/>
        <pc:sldMkLst>
          <pc:docMk/>
          <pc:sldMk cId="0" sldId="294"/>
        </pc:sldMkLst>
      </pc:sldChg>
      <pc:sldChg chg="del">
        <pc:chgData name="Garcia Estevez, G." userId="765bb2a1-454c-4435-887f-4c25611fadf1" providerId="ADAL" clId="{C842B85C-6C5D-4DC9-8C2B-02FCCD21B74A}" dt="2024-11-05T11:49:10.727" v="398" actId="47"/>
        <pc:sldMkLst>
          <pc:docMk/>
          <pc:sldMk cId="0" sldId="295"/>
        </pc:sldMkLst>
      </pc:sldChg>
      <pc:sldChg chg="del">
        <pc:chgData name="Garcia Estevez, G." userId="765bb2a1-454c-4435-887f-4c25611fadf1" providerId="ADAL" clId="{C842B85C-6C5D-4DC9-8C2B-02FCCD21B74A}" dt="2024-11-05T11:49:03.374" v="397" actId="47"/>
        <pc:sldMkLst>
          <pc:docMk/>
          <pc:sldMk cId="0" sldId="296"/>
        </pc:sldMkLst>
      </pc:sldChg>
      <pc:sldMasterChg chg="delSldLayout">
        <pc:chgData name="Garcia Estevez, G." userId="765bb2a1-454c-4435-887f-4c25611fadf1" providerId="ADAL" clId="{C842B85C-6C5D-4DC9-8C2B-02FCCD21B74A}" dt="2024-11-05T11:49:41.282" v="422" actId="47"/>
        <pc:sldMasterMkLst>
          <pc:docMk/>
          <pc:sldMasterMk cId="0" sldId="2147483674"/>
        </pc:sldMasterMkLst>
        <pc:sldLayoutChg chg="del">
          <pc:chgData name="Garcia Estevez, G." userId="765bb2a1-454c-4435-887f-4c25611fadf1" providerId="ADAL" clId="{C842B85C-6C5D-4DC9-8C2B-02FCCD21B74A}" dt="2024-11-05T11:21:24.754" v="1" actId="47"/>
          <pc:sldLayoutMkLst>
            <pc:docMk/>
            <pc:sldMasterMk cId="0" sldId="2147483674"/>
            <pc:sldLayoutMk cId="0" sldId="2147483651"/>
          </pc:sldLayoutMkLst>
        </pc:sldLayoutChg>
        <pc:sldLayoutChg chg="del">
          <pc:chgData name="Garcia Estevez, G." userId="765bb2a1-454c-4435-887f-4c25611fadf1" providerId="ADAL" clId="{C842B85C-6C5D-4DC9-8C2B-02FCCD21B74A}" dt="2024-11-05T11:49:38.045" v="418" actId="47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Garcia Estevez, G." userId="765bb2a1-454c-4435-887f-4c25611fadf1" providerId="ADAL" clId="{C842B85C-6C5D-4DC9-8C2B-02FCCD21B74A}" dt="2024-11-05T11:49:41.282" v="422" actId="47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Garcia Estevez, G." userId="765bb2a1-454c-4435-887f-4c25611fadf1" providerId="ADAL" clId="{C842B85C-6C5D-4DC9-8C2B-02FCCD21B74A}" dt="2024-11-05T11:49:40.171" v="421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Garcia Estevez, G." userId="765bb2a1-454c-4435-887f-4c25611fadf1" providerId="ADAL" clId="{C842B85C-6C5D-4DC9-8C2B-02FCCD21B74A}" dt="2024-11-05T11:49:28.644" v="416" actId="47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Garcia Estevez, G." userId="765bb2a1-454c-4435-887f-4c25611fadf1" providerId="ADAL" clId="{C842B85C-6C5D-4DC9-8C2B-02FCCD21B74A}" dt="2024-11-05T11:49:27.676" v="415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Garcia Estevez, G." userId="765bb2a1-454c-4435-887f-4c25611fadf1" providerId="ADAL" clId="{C842B85C-6C5D-4DC9-8C2B-02FCCD21B74A}" dt="2024-11-05T11:21:21.160" v="0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Garcia Estevez, G." userId="765bb2a1-454c-4435-887f-4c25611fadf1" providerId="ADAL" clId="{C842B85C-6C5D-4DC9-8C2B-02FCCD21B74A}" dt="2024-11-05T11:21:30.188" v="3" actId="47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Garcia Estevez, G." userId="765bb2a1-454c-4435-887f-4c25611fadf1" providerId="ADAL" clId="{C842B85C-6C5D-4DC9-8C2B-02FCCD21B74A}" dt="2024-11-05T11:21:29.255" v="2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Garcia Estevez, G." userId="765bb2a1-454c-4435-887f-4c25611fadf1" providerId="ADAL" clId="{C842B85C-6C5D-4DC9-8C2B-02FCCD21B74A}" dt="2024-11-05T11:49:39.142" v="419" actId="47"/>
          <pc:sldLayoutMkLst>
            <pc:docMk/>
            <pc:sldMasterMk cId="0" sldId="2147483674"/>
            <pc:sldLayoutMk cId="0" sldId="2147483669"/>
          </pc:sldLayoutMkLst>
        </pc:sldLayoutChg>
      </pc:sldMasterChg>
      <pc:sldMasterChg chg="del delSldLayout">
        <pc:chgData name="Garcia Estevez, G." userId="765bb2a1-454c-4435-887f-4c25611fadf1" providerId="ADAL" clId="{C842B85C-6C5D-4DC9-8C2B-02FCCD21B74A}" dt="2024-11-05T11:49:26.206" v="414" actId="47"/>
        <pc:sldMasterMkLst>
          <pc:docMk/>
          <pc:sldMasterMk cId="0" sldId="2147483675"/>
        </pc:sldMasterMkLst>
        <pc:sldLayoutChg chg="del">
          <pc:chgData name="Garcia Estevez, G." userId="765bb2a1-454c-4435-887f-4c25611fadf1" providerId="ADAL" clId="{C842B85C-6C5D-4DC9-8C2B-02FCCD21B74A}" dt="2024-11-05T11:49:19.996" v="409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Garcia Estevez, G." userId="765bb2a1-454c-4435-887f-4c25611fadf1" providerId="ADAL" clId="{C842B85C-6C5D-4DC9-8C2B-02FCCD21B74A}" dt="2024-11-05T11:49:26.206" v="414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6eb2f49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6eb2f49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eb2f49a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eb2f49a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488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32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6eb2f49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6eb2f49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85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6eb2f49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6eb2f49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39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744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38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46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09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43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9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526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6eb2f49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6eb2f49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24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eb2f49a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eb2f49a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6eb2f49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6eb2f49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22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00699"/>
            <a:ext cx="4541100" cy="17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694550"/>
            <a:ext cx="28116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5483400" y="0"/>
            <a:ext cx="36606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2581698" y="-1867500"/>
            <a:ext cx="6318573" cy="7132700"/>
            <a:chOff x="-2581698" y="-1867500"/>
            <a:chExt cx="6318573" cy="7132700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581698" y="-1867500"/>
              <a:ext cx="5714350" cy="424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t="14965"/>
            <a:stretch/>
          </p:blipFill>
          <p:spPr>
            <a:xfrm flipH="1">
              <a:off x="-476049" y="4327250"/>
              <a:ext cx="4212924" cy="937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829050" y="1397937"/>
            <a:ext cx="1041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829050" y="3007771"/>
            <a:ext cx="1041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3521111" y="1397937"/>
            <a:ext cx="1041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3521111" y="3007771"/>
            <a:ext cx="1041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6213001" y="1397937"/>
            <a:ext cx="1041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6213001" y="3007771"/>
            <a:ext cx="1041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29050" y="1919850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3521111" y="1919850"/>
            <a:ext cx="2211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6213000" y="1919850"/>
            <a:ext cx="2211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829050" y="3534525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3521111" y="3534525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6213000" y="3534525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-2773075" y="-1799375"/>
            <a:ext cx="14604327" cy="8030961"/>
            <a:chOff x="-2773075" y="-1799375"/>
            <a:chExt cx="14604327" cy="8030961"/>
          </a:xfrm>
        </p:grpSpPr>
        <p:pic>
          <p:nvPicPr>
            <p:cNvPr id="98" name="Google Shape;9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9">
              <a:off x="-3251508" y="3185254"/>
              <a:ext cx="5941666" cy="1107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116902" y="-1799375"/>
              <a:ext cx="5714350" cy="424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039662" y="1320863"/>
            <a:ext cx="52302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3039662" y="1985438"/>
            <a:ext cx="5230200" cy="1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4917750" y="-191525"/>
            <a:ext cx="5493875" cy="7317501"/>
            <a:chOff x="4917750" y="-191525"/>
            <a:chExt cx="5493875" cy="7317501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17750" y="-191525"/>
              <a:ext cx="5402851" cy="99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6725261" y="3439613"/>
              <a:ext cx="3763602" cy="3609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>
            <a:spLocks noGrp="1"/>
          </p:cNvSpPr>
          <p:nvPr>
            <p:ph type="title" hasCustomPrompt="1"/>
          </p:nvPr>
        </p:nvSpPr>
        <p:spPr>
          <a:xfrm>
            <a:off x="713213" y="207596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"/>
          </p:nvPr>
        </p:nvSpPr>
        <p:spPr>
          <a:xfrm>
            <a:off x="713225" y="2705433"/>
            <a:ext cx="34926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67211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3"/>
          </p:nvPr>
        </p:nvSpPr>
        <p:spPr>
          <a:xfrm>
            <a:off x="713225" y="1301585"/>
            <a:ext cx="34926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7981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5"/>
          </p:nvPr>
        </p:nvSpPr>
        <p:spPr>
          <a:xfrm>
            <a:off x="713225" y="4109281"/>
            <a:ext cx="34926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>
            <a:spLocks noGrp="1"/>
          </p:cNvSpPr>
          <p:nvPr>
            <p:ph type="pic" idx="6"/>
          </p:nvPr>
        </p:nvSpPr>
        <p:spPr>
          <a:xfrm>
            <a:off x="5492550" y="0"/>
            <a:ext cx="3651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0" name="Google Shape;190;p22"/>
          <p:cNvGrpSpPr/>
          <p:nvPr/>
        </p:nvGrpSpPr>
        <p:grpSpPr>
          <a:xfrm>
            <a:off x="86465" y="4781604"/>
            <a:ext cx="789991" cy="179796"/>
            <a:chOff x="859765" y="856771"/>
            <a:chExt cx="789991" cy="179796"/>
          </a:xfrm>
        </p:grpSpPr>
        <p:sp>
          <p:nvSpPr>
            <p:cNvPr id="191" name="Google Shape;191;p22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729887" y="-486413"/>
            <a:ext cx="3203251" cy="30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431740" y="4128412"/>
            <a:ext cx="2070288" cy="195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13374"/>
          <a:stretch/>
        </p:blipFill>
        <p:spPr>
          <a:xfrm rot="-548040">
            <a:off x="7445975" y="-557575"/>
            <a:ext cx="2671650" cy="388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22849" flipH="1">
            <a:off x="-1629960" y="2602841"/>
            <a:ext cx="3418853" cy="327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614025" y="3212600"/>
            <a:ext cx="3816600" cy="13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367300" y="2282550"/>
            <a:ext cx="1063500" cy="57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0" y="0"/>
            <a:ext cx="4047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" name="Google Shape;21;p3"/>
          <p:cNvGrpSpPr/>
          <p:nvPr/>
        </p:nvGrpSpPr>
        <p:grpSpPr>
          <a:xfrm>
            <a:off x="8127890" y="194654"/>
            <a:ext cx="789991" cy="179796"/>
            <a:chOff x="859765" y="856771"/>
            <a:chExt cx="789991" cy="179796"/>
          </a:xfrm>
        </p:grpSpPr>
        <p:sp>
          <p:nvSpPr>
            <p:cNvPr id="22" name="Google Shape;22;p3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00945"/>
            <a:ext cx="77040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1057521" y="-1011226"/>
            <a:ext cx="11222120" cy="7126697"/>
            <a:chOff x="-1057521" y="-1011226"/>
            <a:chExt cx="11222120" cy="7126697"/>
          </a:xfrm>
        </p:grpSpPr>
        <p:pic>
          <p:nvPicPr>
            <p:cNvPr id="31" name="Google Shape;31;p4"/>
            <p:cNvPicPr preferRelativeResize="0"/>
            <p:nvPr/>
          </p:nvPicPr>
          <p:blipFill rotWithShape="1">
            <a:blip r:embed="rId3">
              <a:alphaModFix/>
            </a:blip>
            <a:srcRect t="17635" b="17047"/>
            <a:stretch/>
          </p:blipFill>
          <p:spPr>
            <a:xfrm rot="-8999988">
              <a:off x="7560763" y="-514068"/>
              <a:ext cx="2389699" cy="1496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 rotWithShape="1">
            <a:blip r:embed="rId3">
              <a:alphaModFix/>
            </a:blip>
            <a:srcRect t="17635" b="17047"/>
            <a:stretch/>
          </p:blipFill>
          <p:spPr>
            <a:xfrm rot="2700025">
              <a:off x="-878262" y="3992908"/>
              <a:ext cx="2389701" cy="1496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00" y="-68338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3225" y="763088"/>
            <a:ext cx="4301700" cy="10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13225" y="1909913"/>
            <a:ext cx="4301700" cy="24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154675" y="0"/>
            <a:ext cx="3989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9" name="Google Shape;59;p7"/>
          <p:cNvGrpSpPr/>
          <p:nvPr/>
        </p:nvGrpSpPr>
        <p:grpSpPr>
          <a:xfrm>
            <a:off x="-1357511" y="-1302975"/>
            <a:ext cx="5649562" cy="6675077"/>
            <a:chOff x="-1357511" y="-1302975"/>
            <a:chExt cx="5649562" cy="6675077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57511" y="-1302975"/>
              <a:ext cx="5649562" cy="261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1054999" y="4267528"/>
              <a:ext cx="4218749" cy="1104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856386" y="1956250"/>
            <a:ext cx="5649562" cy="261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0" y="-60475"/>
            <a:ext cx="9361999" cy="5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3507175" y="1610373"/>
            <a:ext cx="4923600" cy="9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rgbClr val="00E8A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5797000" y="2675900"/>
            <a:ext cx="26337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-127775" y="0"/>
            <a:ext cx="3988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8" name="Google Shape;78;p11"/>
          <p:cNvGrpSpPr/>
          <p:nvPr/>
        </p:nvGrpSpPr>
        <p:grpSpPr>
          <a:xfrm>
            <a:off x="3593912" y="-878114"/>
            <a:ext cx="6727763" cy="7290213"/>
            <a:chOff x="3593912" y="-878114"/>
            <a:chExt cx="6727763" cy="7290213"/>
          </a:xfrm>
        </p:grpSpPr>
        <p:pic>
          <p:nvPicPr>
            <p:cNvPr id="79" name="Google Shape;7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3536860" y="-821063"/>
              <a:ext cx="2070288" cy="1956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905450" y="3442097"/>
              <a:ext cx="6416225" cy="2970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dman"/>
              <a:buNone/>
              <a:defRPr sz="2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○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■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○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■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○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■"/>
              <a:defRPr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8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ctrTitle"/>
          </p:nvPr>
        </p:nvSpPr>
        <p:spPr>
          <a:xfrm>
            <a:off x="713225" y="1000699"/>
            <a:ext cx="4541100" cy="17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Proyecto ML Diabetes</a:t>
            </a:r>
            <a:endParaRPr sz="3500"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"/>
          </p:nvPr>
        </p:nvSpPr>
        <p:spPr>
          <a:xfrm>
            <a:off x="713225" y="3694550"/>
            <a:ext cx="28116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Germán García Estévez</a:t>
            </a:r>
            <a:endParaRPr dirty="0"/>
          </a:p>
        </p:txBody>
      </p:sp>
      <p:grpSp>
        <p:nvGrpSpPr>
          <p:cNvPr id="224" name="Google Shape;224;p29"/>
          <p:cNvGrpSpPr/>
          <p:nvPr/>
        </p:nvGrpSpPr>
        <p:grpSpPr>
          <a:xfrm>
            <a:off x="3990415" y="761954"/>
            <a:ext cx="789991" cy="179796"/>
            <a:chOff x="859765" y="856771"/>
            <a:chExt cx="789991" cy="179796"/>
          </a:xfrm>
        </p:grpSpPr>
        <p:sp>
          <p:nvSpPr>
            <p:cNvPr id="225" name="Google Shape;225;p29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Inteligencia artificial y diabetes - Revista Diabetes">
            <a:extLst>
              <a:ext uri="{FF2B5EF4-FFF2-40B4-BE49-F238E27FC236}">
                <a16:creationId xmlns:a16="http://schemas.microsoft.com/office/drawing/2014/main" id="{9E63B66E-CF2F-7612-C3B7-25FA06750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r="4887"/>
          <a:stretch/>
        </p:blipFill>
        <p:spPr bwMode="auto">
          <a:xfrm>
            <a:off x="5421545" y="644886"/>
            <a:ext cx="3660475" cy="36823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betes - Iconos gratis de médico">
            <a:extLst>
              <a:ext uri="{FF2B5EF4-FFF2-40B4-BE49-F238E27FC236}">
                <a16:creationId xmlns:a16="http://schemas.microsoft.com/office/drawing/2014/main" id="{BBC3CA68-9092-967A-C94C-9B18F618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50" y="2945709"/>
            <a:ext cx="1197092" cy="119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1481501" y="408975"/>
            <a:ext cx="5704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3.5. Correlaciones no lineales</a:t>
            </a:r>
            <a:b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IMC vs MentHlth</a:t>
            </a:r>
            <a:endParaRPr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822650" y="1614965"/>
            <a:ext cx="2564464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Más IMC, más problemas de salud</a:t>
            </a:r>
            <a:endParaRPr dirty="0"/>
          </a:p>
        </p:txBody>
      </p:sp>
      <p:cxnSp>
        <p:nvCxnSpPr>
          <p:cNvPr id="255" name="Google Shape;255;p31"/>
          <p:cNvCxnSpPr/>
          <p:nvPr/>
        </p:nvCxnSpPr>
        <p:spPr>
          <a:xfrm>
            <a:off x="720000" y="1362225"/>
            <a:ext cx="0" cy="295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80" name="Picture 8" descr="Datos sintéticos: ¿Qué son y para qué se usan? | datos.gob.es">
            <a:extLst>
              <a:ext uri="{FF2B5EF4-FFF2-40B4-BE49-F238E27FC236}">
                <a16:creationId xmlns:a16="http://schemas.microsoft.com/office/drawing/2014/main" id="{E86A894D-AC38-936E-61EF-9EAE6031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30" y="2571750"/>
            <a:ext cx="1567312" cy="826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10BB5-DB0D-0785-39E6-8A520776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22" y="1829141"/>
            <a:ext cx="2780238" cy="23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471055" y="631470"/>
            <a:ext cx="4543870" cy="513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3.6. IMC vs PhysHlth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96F32-4B43-B603-8437-5B0ED4B7BFCF}"/>
              </a:ext>
            </a:extLst>
          </p:cNvPr>
          <p:cNvSpPr txBox="1"/>
          <p:nvPr/>
        </p:nvSpPr>
        <p:spPr>
          <a:xfrm>
            <a:off x="3033131" y="3424831"/>
            <a:ext cx="1981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Sin diabetes, otros factores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A1B69-F82E-EA61-C682-56B958982575}"/>
              </a:ext>
            </a:extLst>
          </p:cNvPr>
          <p:cNvSpPr txBox="1"/>
          <p:nvPr/>
        </p:nvSpPr>
        <p:spPr>
          <a:xfrm>
            <a:off x="661016" y="1470081"/>
            <a:ext cx="2030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Con diabetes, influye la salud física</a:t>
            </a:r>
          </a:p>
        </p:txBody>
      </p:sp>
      <p:pic>
        <p:nvPicPr>
          <p:cNvPr id="13314" name="Picture 2" descr="Descargar Salud mental sobresaliente gratis">
            <a:extLst>
              <a:ext uri="{FF2B5EF4-FFF2-40B4-BE49-F238E27FC236}">
                <a16:creationId xmlns:a16="http://schemas.microsoft.com/office/drawing/2014/main" id="{52CC8EAF-6778-DE51-041F-C551ED84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29" y="25828"/>
            <a:ext cx="3826727" cy="50953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Actividad Fisica">
            <a:extLst>
              <a:ext uri="{FF2B5EF4-FFF2-40B4-BE49-F238E27FC236}">
                <a16:creationId xmlns:a16="http://schemas.microsoft.com/office/drawing/2014/main" id="{B8B82599-9DAA-1D2F-766D-FE8F4705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045" y="1168655"/>
            <a:ext cx="1932879" cy="19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ondicion fisica y salud by pablo vinicio torres egas - Infogram">
            <a:extLst>
              <a:ext uri="{FF2B5EF4-FFF2-40B4-BE49-F238E27FC236}">
                <a16:creationId xmlns:a16="http://schemas.microsoft.com/office/drawing/2014/main" id="{B5C5764A-D281-0B1C-9628-8A42C87AC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t="13125" r="12358" b="15700"/>
          <a:stretch/>
        </p:blipFill>
        <p:spPr bwMode="auto">
          <a:xfrm>
            <a:off x="503034" y="3278459"/>
            <a:ext cx="2188127" cy="8464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24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41342" y="-117844"/>
            <a:ext cx="847589" cy="7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511" y="-128054"/>
            <a:ext cx="1528280" cy="14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4D5D7-51AB-E456-0A21-D3D6699759B2}"/>
              </a:ext>
            </a:extLst>
          </p:cNvPr>
          <p:cNvSpPr txBox="1"/>
          <p:nvPr/>
        </p:nvSpPr>
        <p:spPr>
          <a:xfrm>
            <a:off x="991570" y="3707344"/>
            <a:ext cx="35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Cuanta mayor educación e ingresos, menor diabetes</a:t>
            </a:r>
          </a:p>
        </p:txBody>
      </p:sp>
      <p:sp>
        <p:nvSpPr>
          <p:cNvPr id="15" name="Google Shape;262;p32">
            <a:extLst>
              <a:ext uri="{FF2B5EF4-FFF2-40B4-BE49-F238E27FC236}">
                <a16:creationId xmlns:a16="http://schemas.microsoft.com/office/drawing/2014/main" id="{8B768B39-FE55-E0A5-06DD-0A272C632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4654" y="496142"/>
            <a:ext cx="5391226" cy="501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3.7. Educación e ingresos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22CB7-D7CA-C1A9-5029-1B4DA7D17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17" y="1252148"/>
            <a:ext cx="3275967" cy="172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49A51-3376-6E71-B51A-DD70E30AA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063" y="1252148"/>
            <a:ext cx="3293252" cy="1721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778413-0A7A-FF56-1585-9218075D9861}"/>
              </a:ext>
            </a:extLst>
          </p:cNvPr>
          <p:cNvSpPr txBox="1"/>
          <p:nvPr/>
        </p:nvSpPr>
        <p:spPr>
          <a:xfrm>
            <a:off x="4963028" y="3707344"/>
            <a:ext cx="358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Posibilidad de sesgo</a:t>
            </a:r>
          </a:p>
        </p:txBody>
      </p:sp>
    </p:spTree>
    <p:extLst>
      <p:ext uri="{BB962C8B-B14F-4D97-AF65-F5344CB8AC3E}">
        <p14:creationId xmlns:p14="http://schemas.microsoft.com/office/powerpoint/2010/main" val="34037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41342" y="-117844"/>
            <a:ext cx="847589" cy="7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511" y="-128054"/>
            <a:ext cx="1528280" cy="14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4D5D7-51AB-E456-0A21-D3D6699759B2}"/>
              </a:ext>
            </a:extLst>
          </p:cNvPr>
          <p:cNvSpPr txBox="1"/>
          <p:nvPr/>
        </p:nvSpPr>
        <p:spPr>
          <a:xfrm>
            <a:off x="991570" y="3257065"/>
            <a:ext cx="35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Los niveles altos están sobrerrepresentados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78413-0A7A-FF56-1585-9218075D9861}"/>
              </a:ext>
            </a:extLst>
          </p:cNvPr>
          <p:cNvSpPr txBox="1"/>
          <p:nvPr/>
        </p:nvSpPr>
        <p:spPr>
          <a:xfrm>
            <a:off x="5022501" y="3387676"/>
            <a:ext cx="358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Si hay la correlación que pensábamos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B65EA-E319-A50E-E24B-9A9CF1FEF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70" y="922004"/>
            <a:ext cx="3449444" cy="1527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D2421-D4BC-4402-ADC6-3105C537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994" y="882090"/>
            <a:ext cx="3449444" cy="16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705" y="957201"/>
            <a:ext cx="1396628" cy="142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EDB19A-737B-CC96-5984-0ECF955F31B8}"/>
              </a:ext>
            </a:extLst>
          </p:cNvPr>
          <p:cNvSpPr txBox="1"/>
          <p:nvPr/>
        </p:nvSpPr>
        <p:spPr>
          <a:xfrm>
            <a:off x="207512" y="1340632"/>
            <a:ext cx="231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Desarrollar un modelo predictivo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0DC7C-F78F-D6EC-BABA-A903CAEEC3C7}"/>
              </a:ext>
            </a:extLst>
          </p:cNvPr>
          <p:cNvSpPr txBox="1"/>
          <p:nvPr/>
        </p:nvSpPr>
        <p:spPr>
          <a:xfrm>
            <a:off x="2149726" y="2571749"/>
            <a:ext cx="3098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Identificar los riesgos más influyentes</a:t>
            </a:r>
          </a:p>
        </p:txBody>
      </p:sp>
      <p:sp>
        <p:nvSpPr>
          <p:cNvPr id="2" name="Google Shape;262;p32">
            <a:extLst>
              <a:ext uri="{FF2B5EF4-FFF2-40B4-BE49-F238E27FC236}">
                <a16:creationId xmlns:a16="http://schemas.microsoft.com/office/drawing/2014/main" id="{279094C0-0904-0E24-02C1-A04EFB37D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2" y="510373"/>
            <a:ext cx="5391226" cy="501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4. Exposición del objetivo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6C921-D9AA-3DE3-5D71-BD947E762580}"/>
              </a:ext>
            </a:extLst>
          </p:cNvPr>
          <p:cNvSpPr txBox="1"/>
          <p:nvPr/>
        </p:nvSpPr>
        <p:spPr>
          <a:xfrm>
            <a:off x="391808" y="3932620"/>
            <a:ext cx="3098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Ayudar a la prevención</a:t>
            </a:r>
          </a:p>
        </p:txBody>
      </p:sp>
      <p:pic>
        <p:nvPicPr>
          <p:cNvPr id="11268" name="Picture 4" descr="Define tus objetivos para planificar tu evento | Lyra Networks">
            <a:extLst>
              <a:ext uri="{FF2B5EF4-FFF2-40B4-BE49-F238E27FC236}">
                <a16:creationId xmlns:a16="http://schemas.microsoft.com/office/drawing/2014/main" id="{7E42F8F2-AFBB-8B9A-1D51-3B8E59E71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9" r="6716"/>
          <a:stretch/>
        </p:blipFill>
        <p:spPr bwMode="auto">
          <a:xfrm>
            <a:off x="4988312" y="45817"/>
            <a:ext cx="4155688" cy="50518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revención de la enfermedad">
            <a:extLst>
              <a:ext uri="{FF2B5EF4-FFF2-40B4-BE49-F238E27FC236}">
                <a16:creationId xmlns:a16="http://schemas.microsoft.com/office/drawing/2014/main" id="{39951911-70A6-CC0D-180F-5BF40175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42" y="2427328"/>
            <a:ext cx="1592910" cy="10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9"/>
          <p:cNvGrpSpPr/>
          <p:nvPr/>
        </p:nvGrpSpPr>
        <p:grpSpPr>
          <a:xfrm>
            <a:off x="5631484" y="192490"/>
            <a:ext cx="789991" cy="179796"/>
            <a:chOff x="859765" y="856771"/>
            <a:chExt cx="789991" cy="179796"/>
          </a:xfrm>
        </p:grpSpPr>
        <p:sp>
          <p:nvSpPr>
            <p:cNvPr id="382" name="Google Shape;382;p39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85C6E5-8D28-7A72-CFF5-B9CD549999B2}"/>
              </a:ext>
            </a:extLst>
          </p:cNvPr>
          <p:cNvSpPr txBox="1"/>
          <p:nvPr/>
        </p:nvSpPr>
        <p:spPr>
          <a:xfrm>
            <a:off x="535159" y="1887771"/>
            <a:ext cx="2706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 err="1">
                <a:solidFill>
                  <a:srgbClr val="C00000"/>
                </a:solidFill>
                <a:highlight>
                  <a:srgbClr val="FFFF00"/>
                </a:highlight>
                <a:latin typeface="Goldman" panose="020B0604020202020204" charset="0"/>
              </a:rPr>
              <a:t>Feature</a:t>
            </a:r>
            <a:r>
              <a:rPr lang="es-ES_tradnl" sz="1800" dirty="0">
                <a:solidFill>
                  <a:srgbClr val="C00000"/>
                </a:solidFill>
                <a:highlight>
                  <a:srgbClr val="FFFF00"/>
                </a:highlight>
                <a:latin typeface="Goldman" panose="020B0604020202020204" charset="0"/>
              </a:rPr>
              <a:t> </a:t>
            </a:r>
            <a:r>
              <a:rPr lang="es-ES_tradnl" sz="1800" dirty="0" err="1">
                <a:solidFill>
                  <a:srgbClr val="C00000"/>
                </a:solidFill>
                <a:highlight>
                  <a:srgbClr val="FFFF00"/>
                </a:highlight>
                <a:latin typeface="Goldman" panose="020B0604020202020204" charset="0"/>
              </a:rPr>
              <a:t>Engineering</a:t>
            </a:r>
            <a:endParaRPr lang="es-ES_tradnl" sz="1800" dirty="0">
              <a:solidFill>
                <a:srgbClr val="C00000"/>
              </a:solidFill>
              <a:highlight>
                <a:srgbClr val="FFFF00"/>
              </a:highlight>
              <a:latin typeface="Goldman" panose="020B0604020202020204" charset="0"/>
            </a:endParaRPr>
          </a:p>
        </p:txBody>
      </p:sp>
      <p:sp>
        <p:nvSpPr>
          <p:cNvPr id="10" name="Google Shape;262;p32">
            <a:extLst>
              <a:ext uri="{FF2B5EF4-FFF2-40B4-BE49-F238E27FC236}">
                <a16:creationId xmlns:a16="http://schemas.microsoft.com/office/drawing/2014/main" id="{B59EBD80-2354-099C-0640-66E5F1FC59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2086" y="626147"/>
            <a:ext cx="6414556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5. Preparación de los datos para ML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52" name="Picture 12" descr="Dibujo De Corchete Izquierdo Para Colorear - Ultra Coloring Pages">
            <a:extLst>
              <a:ext uri="{FF2B5EF4-FFF2-40B4-BE49-F238E27FC236}">
                <a16:creationId xmlns:a16="http://schemas.microsoft.com/office/drawing/2014/main" id="{737CC8AC-284F-D5F2-91CB-A3144E1B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65" y="1283777"/>
            <a:ext cx="1630956" cy="16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57286-2DB1-B23E-5DF8-D12503F8DD56}"/>
              </a:ext>
            </a:extLst>
          </p:cNvPr>
          <p:cNvSpPr txBox="1"/>
          <p:nvPr/>
        </p:nvSpPr>
        <p:spPr>
          <a:xfrm>
            <a:off x="3867540" y="1301094"/>
            <a:ext cx="225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HealthyLifestyle</a:t>
            </a:r>
            <a:endParaRPr lang="es-ES_tradnl"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D75B-E8BA-D2D3-1CCB-8B954E1F674B}"/>
              </a:ext>
            </a:extLst>
          </p:cNvPr>
          <p:cNvSpPr txBox="1"/>
          <p:nvPr/>
        </p:nvSpPr>
        <p:spPr>
          <a:xfrm>
            <a:off x="3833392" y="1652778"/>
            <a:ext cx="225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HealthyDiet</a:t>
            </a:r>
            <a:endParaRPr lang="es-ES_tradnl"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589F9-74F5-A698-7A05-16FE9BB841A1}"/>
              </a:ext>
            </a:extLst>
          </p:cNvPr>
          <p:cNvSpPr txBox="1"/>
          <p:nvPr/>
        </p:nvSpPr>
        <p:spPr>
          <a:xfrm>
            <a:off x="3783866" y="2039427"/>
            <a:ext cx="318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Pre-</a:t>
            </a: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ExistingConditions</a:t>
            </a:r>
            <a:endParaRPr lang="es-ES_tradnl" sz="1800" dirty="0">
              <a:solidFill>
                <a:schemeClr val="tx1"/>
              </a:solidFill>
              <a:latin typeface="Goldman" panose="020B0604020202020204" charset="0"/>
            </a:endParaRPr>
          </a:p>
          <a:p>
            <a:endParaRPr lang="es-ES_tradnl"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E5130-E0BA-9C61-B718-80449B5FA3EB}"/>
              </a:ext>
            </a:extLst>
          </p:cNvPr>
          <p:cNvSpPr txBox="1"/>
          <p:nvPr/>
        </p:nvSpPr>
        <p:spPr>
          <a:xfrm>
            <a:off x="3759695" y="2416919"/>
            <a:ext cx="225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BadHealthDays</a:t>
            </a:r>
            <a:endParaRPr lang="es-ES_tradnl"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E66F7B9-8E7B-A0F7-2137-24FF31C3D828}"/>
              </a:ext>
            </a:extLst>
          </p:cNvPr>
          <p:cNvSpPr/>
          <p:nvPr/>
        </p:nvSpPr>
        <p:spPr>
          <a:xfrm rot="10800000">
            <a:off x="6885107" y="1937287"/>
            <a:ext cx="1807575" cy="58667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69389F-0896-D91C-5260-F921D2998E2E}"/>
              </a:ext>
            </a:extLst>
          </p:cNvPr>
          <p:cNvSpPr txBox="1"/>
          <p:nvPr/>
        </p:nvSpPr>
        <p:spPr>
          <a:xfrm>
            <a:off x="7020600" y="2045960"/>
            <a:ext cx="1672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Se conserva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2C980-C1E6-CB32-3BF5-39CB69BA38E8}"/>
              </a:ext>
            </a:extLst>
          </p:cNvPr>
          <p:cNvSpPr txBox="1"/>
          <p:nvPr/>
        </p:nvSpPr>
        <p:spPr>
          <a:xfrm>
            <a:off x="2590700" y="3536557"/>
            <a:ext cx="270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rgbClr val="C00000"/>
                </a:solidFill>
                <a:highlight>
                  <a:srgbClr val="FFFF00"/>
                </a:highlight>
                <a:latin typeface="Goldman" panose="020B0604020202020204" charset="0"/>
              </a:rPr>
              <a:t>No hay valores nulos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rgbClr val="C00000"/>
                </a:solidFill>
                <a:highlight>
                  <a:srgbClr val="FFFF00"/>
                </a:highlight>
                <a:latin typeface="Goldman" panose="020B0604020202020204" charset="0"/>
              </a:rPr>
              <a:t>Ni categóricos</a:t>
            </a:r>
          </a:p>
        </p:txBody>
      </p:sp>
    </p:spTree>
    <p:extLst>
      <p:ext uri="{BB962C8B-B14F-4D97-AF65-F5344CB8AC3E}">
        <p14:creationId xmlns:p14="http://schemas.microsoft.com/office/powerpoint/2010/main" val="13706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7" grpId="0"/>
      <p:bldP spid="11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9"/>
          <p:cNvGrpSpPr/>
          <p:nvPr/>
        </p:nvGrpSpPr>
        <p:grpSpPr>
          <a:xfrm>
            <a:off x="5631484" y="192490"/>
            <a:ext cx="789991" cy="179796"/>
            <a:chOff x="859765" y="856771"/>
            <a:chExt cx="789991" cy="179796"/>
          </a:xfrm>
        </p:grpSpPr>
        <p:sp>
          <p:nvSpPr>
            <p:cNvPr id="382" name="Google Shape;382;p39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85C6E5-8D28-7A72-CFF5-B9CD549999B2}"/>
              </a:ext>
            </a:extLst>
          </p:cNvPr>
          <p:cNvSpPr txBox="1"/>
          <p:nvPr/>
        </p:nvSpPr>
        <p:spPr>
          <a:xfrm>
            <a:off x="698710" y="1049822"/>
            <a:ext cx="270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Unificación de valores del target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F54D3-3107-E6DE-586B-1EB4B151ABC4}"/>
              </a:ext>
            </a:extLst>
          </p:cNvPr>
          <p:cNvSpPr txBox="1"/>
          <p:nvPr/>
        </p:nvSpPr>
        <p:spPr>
          <a:xfrm>
            <a:off x="4857626" y="1188321"/>
            <a:ext cx="274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Clasificación binaria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DA0E33-5A30-3A8B-046A-AB2ABA982B98}"/>
              </a:ext>
            </a:extLst>
          </p:cNvPr>
          <p:cNvCxnSpPr>
            <a:stCxn id="8" idx="3"/>
          </p:cNvCxnSpPr>
          <p:nvPr/>
        </p:nvCxnSpPr>
        <p:spPr>
          <a:xfrm flipV="1">
            <a:off x="3404838" y="1372987"/>
            <a:ext cx="11671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5D8D53-42A5-1AC9-21F4-6DAE5D4A42DE}"/>
              </a:ext>
            </a:extLst>
          </p:cNvPr>
          <p:cNvSpPr txBox="1"/>
          <p:nvPr/>
        </p:nvSpPr>
        <p:spPr>
          <a:xfrm>
            <a:off x="1055816" y="2433250"/>
            <a:ext cx="2828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Mezclado de los datos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02718-289A-3886-AE3F-A686D47E20C0}"/>
              </a:ext>
            </a:extLst>
          </p:cNvPr>
          <p:cNvSpPr txBox="1"/>
          <p:nvPr/>
        </p:nvSpPr>
        <p:spPr>
          <a:xfrm>
            <a:off x="5102707" y="2723314"/>
            <a:ext cx="3653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Separación de la matriz de características </a:t>
            </a:r>
            <a:r>
              <a:rPr lang="es-ES_tradnl" sz="1800" b="1" i="1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X</a:t>
            </a:r>
            <a:r>
              <a:rPr lang="es-ES_tradnl" sz="1800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 del target </a:t>
            </a:r>
            <a:r>
              <a:rPr lang="es-ES_tradnl" sz="1800" b="1" i="1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y</a:t>
            </a:r>
            <a:r>
              <a:rPr lang="es-ES_tradnl" sz="1800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AE89F5-7B7B-BB2C-2243-40AA3DE6267D}"/>
              </a:ext>
            </a:extLst>
          </p:cNvPr>
          <p:cNvSpPr txBox="1"/>
          <p:nvPr/>
        </p:nvSpPr>
        <p:spPr>
          <a:xfrm>
            <a:off x="3030719" y="3883214"/>
            <a:ext cx="3653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rgbClr val="FFFF00"/>
                </a:solidFill>
                <a:highlight>
                  <a:srgbClr val="C0C0C0"/>
                </a:highlight>
                <a:latin typeface="Goldman" panose="020B0604020202020204" charset="0"/>
              </a:rPr>
              <a:t>Creación de los datos de entrenamiento y de prueba</a:t>
            </a:r>
          </a:p>
        </p:txBody>
      </p:sp>
      <p:pic>
        <p:nvPicPr>
          <p:cNvPr id="17410" name="Picture 2" descr="Machine Learning y el Big Data inteligente | AyudaLey Datos">
            <a:extLst>
              <a:ext uri="{FF2B5EF4-FFF2-40B4-BE49-F238E27FC236}">
                <a16:creationId xmlns:a16="http://schemas.microsoft.com/office/drawing/2014/main" id="{A13D50CA-11F2-4043-E279-61A43EE84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98" y="3059864"/>
            <a:ext cx="2588721" cy="18397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X PNG para descargar gratis">
            <a:extLst>
              <a:ext uri="{FF2B5EF4-FFF2-40B4-BE49-F238E27FC236}">
                <a16:creationId xmlns:a16="http://schemas.microsoft.com/office/drawing/2014/main" id="{8E765B93-2B94-E00E-E999-DCCE17E3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58" y="1696153"/>
            <a:ext cx="855402" cy="85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5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3" grpId="0"/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/>
          <p:nvPr/>
        </p:nvSpPr>
        <p:spPr>
          <a:xfrm>
            <a:off x="245641" y="507769"/>
            <a:ext cx="2329474" cy="39938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2"/>
          <p:cNvGrpSpPr/>
          <p:nvPr/>
        </p:nvGrpSpPr>
        <p:grpSpPr>
          <a:xfrm>
            <a:off x="160463" y="260195"/>
            <a:ext cx="2567871" cy="4683512"/>
            <a:chOff x="5186401" y="494525"/>
            <a:chExt cx="1834973" cy="3724678"/>
          </a:xfrm>
        </p:grpSpPr>
        <p:sp>
          <p:nvSpPr>
            <p:cNvPr id="415" name="Google Shape;415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62;p32">
            <a:extLst>
              <a:ext uri="{FF2B5EF4-FFF2-40B4-BE49-F238E27FC236}">
                <a16:creationId xmlns:a16="http://schemas.microsoft.com/office/drawing/2014/main" id="{9E7BC9AB-1F5D-8A05-F3ED-9364847A6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824" y="847945"/>
            <a:ext cx="3807312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6. Entrenamiento del modelo y rendimiento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44234-FF31-F4BA-E711-3F5A378D47FF}"/>
              </a:ext>
            </a:extLst>
          </p:cNvPr>
          <p:cNvSpPr txBox="1"/>
          <p:nvPr/>
        </p:nvSpPr>
        <p:spPr>
          <a:xfrm>
            <a:off x="2904259" y="2428428"/>
            <a:ext cx="1525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2400" dirty="0" err="1">
                <a:solidFill>
                  <a:schemeClr val="tx1"/>
                </a:solidFill>
                <a:latin typeface="Goldman" panose="020B0604020202020204" charset="0"/>
              </a:rPr>
              <a:t>Random</a:t>
            </a:r>
            <a:r>
              <a:rPr lang="es-ES_tradnl" sz="2400" dirty="0">
                <a:solidFill>
                  <a:schemeClr val="tx1"/>
                </a:solidFill>
                <a:latin typeface="Goldman" panose="020B0604020202020204" charset="0"/>
              </a:rPr>
              <a:t> Forest</a:t>
            </a:r>
          </a:p>
        </p:txBody>
      </p:sp>
      <p:pic>
        <p:nvPicPr>
          <p:cNvPr id="9218" name="Picture 2" descr="Cómo preparar un conjunto de datos para machine learning y análisis |  datos.gob.es">
            <a:extLst>
              <a:ext uri="{FF2B5EF4-FFF2-40B4-BE49-F238E27FC236}">
                <a16:creationId xmlns:a16="http://schemas.microsoft.com/office/drawing/2014/main" id="{DC1AB04C-B227-6576-71A7-CE08520F7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2" r="33877"/>
          <a:stretch/>
        </p:blipFill>
        <p:spPr bwMode="auto">
          <a:xfrm>
            <a:off x="256282" y="516895"/>
            <a:ext cx="2329474" cy="39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ibujo De Corchete Izquierdo Para Colorear - Ultra Coloring Pages">
            <a:extLst>
              <a:ext uri="{FF2B5EF4-FFF2-40B4-BE49-F238E27FC236}">
                <a16:creationId xmlns:a16="http://schemas.microsoft.com/office/drawing/2014/main" id="{39B9CE6D-D42D-9C4F-09FF-3C446F30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77" y="1334229"/>
            <a:ext cx="3176512" cy="31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Qué es Random Forest? | IBM">
            <a:extLst>
              <a:ext uri="{FF2B5EF4-FFF2-40B4-BE49-F238E27FC236}">
                <a16:creationId xmlns:a16="http://schemas.microsoft.com/office/drawing/2014/main" id="{5CF0C1F0-D00B-4797-A97D-4E902EB66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7" r="20357"/>
          <a:stretch/>
        </p:blipFill>
        <p:spPr bwMode="auto">
          <a:xfrm>
            <a:off x="1131881" y="412569"/>
            <a:ext cx="1525164" cy="14536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C72A8F-2841-4F3B-309B-0E9526C2D879}"/>
              </a:ext>
            </a:extLst>
          </p:cNvPr>
          <p:cNvSpPr txBox="1"/>
          <p:nvPr/>
        </p:nvSpPr>
        <p:spPr>
          <a:xfrm>
            <a:off x="5150890" y="1793623"/>
            <a:ext cx="273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Precisión del 82.38%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AF3D7-0F76-BB06-A342-E5B384A8A036}"/>
              </a:ext>
            </a:extLst>
          </p:cNvPr>
          <p:cNvSpPr txBox="1"/>
          <p:nvPr/>
        </p:nvSpPr>
        <p:spPr>
          <a:xfrm>
            <a:off x="5150890" y="2428428"/>
            <a:ext cx="2882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6190 falsos negativos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D7D3E-BCC5-E583-5533-6C6ACA2019D2}"/>
              </a:ext>
            </a:extLst>
          </p:cNvPr>
          <p:cNvSpPr txBox="1"/>
          <p:nvPr/>
        </p:nvSpPr>
        <p:spPr>
          <a:xfrm>
            <a:off x="5150890" y="3063233"/>
            <a:ext cx="225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AUC = 0.77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81BD9-8ED8-055F-811B-23F4B6400464}"/>
              </a:ext>
            </a:extLst>
          </p:cNvPr>
          <p:cNvSpPr txBox="1"/>
          <p:nvPr/>
        </p:nvSpPr>
        <p:spPr>
          <a:xfrm>
            <a:off x="5320706" y="3649224"/>
            <a:ext cx="2641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IMC, Age, </a:t>
            </a: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Income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… más peso</a:t>
            </a:r>
          </a:p>
        </p:txBody>
      </p:sp>
    </p:spTree>
    <p:extLst>
      <p:ext uri="{BB962C8B-B14F-4D97-AF65-F5344CB8AC3E}">
        <p14:creationId xmlns:p14="http://schemas.microsoft.com/office/powerpoint/2010/main" val="34412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/>
          <p:nvPr/>
        </p:nvSpPr>
        <p:spPr>
          <a:xfrm>
            <a:off x="245641" y="507769"/>
            <a:ext cx="2329474" cy="39938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2"/>
          <p:cNvGrpSpPr/>
          <p:nvPr/>
        </p:nvGrpSpPr>
        <p:grpSpPr>
          <a:xfrm>
            <a:off x="160463" y="260195"/>
            <a:ext cx="2567871" cy="4683512"/>
            <a:chOff x="5186401" y="494525"/>
            <a:chExt cx="1834973" cy="3724678"/>
          </a:xfrm>
        </p:grpSpPr>
        <p:sp>
          <p:nvSpPr>
            <p:cNvPr id="415" name="Google Shape;415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62;p32">
            <a:extLst>
              <a:ext uri="{FF2B5EF4-FFF2-40B4-BE49-F238E27FC236}">
                <a16:creationId xmlns:a16="http://schemas.microsoft.com/office/drawing/2014/main" id="{9E7BC9AB-1F5D-8A05-F3ED-9364847A6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824" y="847945"/>
            <a:ext cx="3807312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6. Entrenamiento del modelo y rendimiento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44234-FF31-F4BA-E711-3F5A378D47FF}"/>
              </a:ext>
            </a:extLst>
          </p:cNvPr>
          <p:cNvSpPr txBox="1"/>
          <p:nvPr/>
        </p:nvSpPr>
        <p:spPr>
          <a:xfrm>
            <a:off x="2784175" y="2691652"/>
            <a:ext cx="1693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2400" dirty="0" err="1">
                <a:solidFill>
                  <a:schemeClr val="tx1"/>
                </a:solidFill>
                <a:latin typeface="Goldman" panose="020B0604020202020204" charset="0"/>
              </a:rPr>
              <a:t>XGBoost</a:t>
            </a:r>
            <a:endParaRPr lang="es-ES_tradnl" sz="24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pic>
        <p:nvPicPr>
          <p:cNvPr id="9218" name="Picture 2" descr="Cómo preparar un conjunto de datos para machine learning y análisis |  datos.gob.es">
            <a:extLst>
              <a:ext uri="{FF2B5EF4-FFF2-40B4-BE49-F238E27FC236}">
                <a16:creationId xmlns:a16="http://schemas.microsoft.com/office/drawing/2014/main" id="{DC1AB04C-B227-6576-71A7-CE08520F7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2" r="33877"/>
          <a:stretch/>
        </p:blipFill>
        <p:spPr bwMode="auto">
          <a:xfrm>
            <a:off x="256282" y="516895"/>
            <a:ext cx="2329474" cy="39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ibujo De Corchete Izquierdo Para Colorear - Ultra Coloring Pages">
            <a:extLst>
              <a:ext uri="{FF2B5EF4-FFF2-40B4-BE49-F238E27FC236}">
                <a16:creationId xmlns:a16="http://schemas.microsoft.com/office/drawing/2014/main" id="{39B9CE6D-D42D-9C4F-09FF-3C446F30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77" y="1334229"/>
            <a:ext cx="3176512" cy="31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C72A8F-2841-4F3B-309B-0E9526C2D879}"/>
              </a:ext>
            </a:extLst>
          </p:cNvPr>
          <p:cNvSpPr txBox="1"/>
          <p:nvPr/>
        </p:nvSpPr>
        <p:spPr>
          <a:xfrm>
            <a:off x="5150890" y="1793623"/>
            <a:ext cx="273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Precisión del 83.58%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AF3D7-0F76-BB06-A342-E5B384A8A036}"/>
              </a:ext>
            </a:extLst>
          </p:cNvPr>
          <p:cNvSpPr txBox="1"/>
          <p:nvPr/>
        </p:nvSpPr>
        <p:spPr>
          <a:xfrm>
            <a:off x="5150890" y="2428428"/>
            <a:ext cx="2882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6423 falsos negativos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D7D3E-BCC5-E583-5533-6C6ACA2019D2}"/>
              </a:ext>
            </a:extLst>
          </p:cNvPr>
          <p:cNvSpPr txBox="1"/>
          <p:nvPr/>
        </p:nvSpPr>
        <p:spPr>
          <a:xfrm>
            <a:off x="5150890" y="3063233"/>
            <a:ext cx="225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AUC = 0.81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81BD9-8ED8-055F-811B-23F4B6400464}"/>
              </a:ext>
            </a:extLst>
          </p:cNvPr>
          <p:cNvSpPr txBox="1"/>
          <p:nvPr/>
        </p:nvSpPr>
        <p:spPr>
          <a:xfrm>
            <a:off x="5320706" y="3649224"/>
            <a:ext cx="3117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PreExistingConditions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, </a:t>
            </a: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GenHlth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, IMC… más peso</a:t>
            </a:r>
          </a:p>
        </p:txBody>
      </p:sp>
      <p:pic>
        <p:nvPicPr>
          <p:cNvPr id="19458" name="Picture 2" descr="Gradient Boosting and XGBoost - Open Data Science">
            <a:extLst>
              <a:ext uri="{FF2B5EF4-FFF2-40B4-BE49-F238E27FC236}">
                <a16:creationId xmlns:a16="http://schemas.microsoft.com/office/drawing/2014/main" id="{C9C0DD0C-E5BF-5852-D1C2-1DEC60CBE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r="8857"/>
          <a:stretch/>
        </p:blipFill>
        <p:spPr bwMode="auto">
          <a:xfrm>
            <a:off x="593419" y="476529"/>
            <a:ext cx="2020258" cy="10918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0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/>
          <p:nvPr/>
        </p:nvSpPr>
        <p:spPr>
          <a:xfrm>
            <a:off x="245641" y="507769"/>
            <a:ext cx="2329474" cy="39938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2"/>
          <p:cNvGrpSpPr/>
          <p:nvPr/>
        </p:nvGrpSpPr>
        <p:grpSpPr>
          <a:xfrm>
            <a:off x="160463" y="260195"/>
            <a:ext cx="2567871" cy="4683512"/>
            <a:chOff x="5186401" y="494525"/>
            <a:chExt cx="1834973" cy="3724678"/>
          </a:xfrm>
        </p:grpSpPr>
        <p:sp>
          <p:nvSpPr>
            <p:cNvPr id="415" name="Google Shape;415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62;p32">
            <a:extLst>
              <a:ext uri="{FF2B5EF4-FFF2-40B4-BE49-F238E27FC236}">
                <a16:creationId xmlns:a16="http://schemas.microsoft.com/office/drawing/2014/main" id="{9E7BC9AB-1F5D-8A05-F3ED-9364847A6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824" y="847945"/>
            <a:ext cx="3807312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6. Entrenamiento del modelo y rendimiento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44234-FF31-F4BA-E711-3F5A378D47FF}"/>
              </a:ext>
            </a:extLst>
          </p:cNvPr>
          <p:cNvSpPr txBox="1"/>
          <p:nvPr/>
        </p:nvSpPr>
        <p:spPr>
          <a:xfrm>
            <a:off x="2832991" y="2322320"/>
            <a:ext cx="1785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2400" dirty="0" err="1">
                <a:solidFill>
                  <a:schemeClr val="tx1"/>
                </a:solidFill>
                <a:latin typeface="Goldman" panose="020B0604020202020204" charset="0"/>
              </a:rPr>
              <a:t>Decision</a:t>
            </a:r>
            <a:r>
              <a:rPr lang="es-ES_tradnl" sz="2400" dirty="0">
                <a:solidFill>
                  <a:schemeClr val="tx1"/>
                </a:solidFill>
                <a:latin typeface="Goldman" panose="020B0604020202020204" charset="0"/>
              </a:rPr>
              <a:t> </a:t>
            </a:r>
            <a:r>
              <a:rPr lang="es-ES_tradnl" sz="2400" dirty="0" err="1">
                <a:solidFill>
                  <a:schemeClr val="tx1"/>
                </a:solidFill>
                <a:latin typeface="Goldman" panose="020B0604020202020204" charset="0"/>
              </a:rPr>
              <a:t>Tree</a:t>
            </a:r>
            <a:r>
              <a:rPr lang="es-ES_tradnl" sz="2400" dirty="0">
                <a:solidFill>
                  <a:schemeClr val="tx1"/>
                </a:solidFill>
                <a:latin typeface="Goldman" panose="020B0604020202020204" charset="0"/>
              </a:rPr>
              <a:t> </a:t>
            </a:r>
            <a:r>
              <a:rPr lang="es-ES_tradnl" sz="2400" dirty="0" err="1">
                <a:solidFill>
                  <a:schemeClr val="tx1"/>
                </a:solidFill>
                <a:latin typeface="Goldman" panose="020B0604020202020204" charset="0"/>
              </a:rPr>
              <a:t>Classifier</a:t>
            </a:r>
            <a:endParaRPr lang="es-ES_tradnl" sz="24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pic>
        <p:nvPicPr>
          <p:cNvPr id="9218" name="Picture 2" descr="Cómo preparar un conjunto de datos para machine learning y análisis |  datos.gob.es">
            <a:extLst>
              <a:ext uri="{FF2B5EF4-FFF2-40B4-BE49-F238E27FC236}">
                <a16:creationId xmlns:a16="http://schemas.microsoft.com/office/drawing/2014/main" id="{DC1AB04C-B227-6576-71A7-CE08520F7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2" r="33877"/>
          <a:stretch/>
        </p:blipFill>
        <p:spPr bwMode="auto">
          <a:xfrm>
            <a:off x="256282" y="516895"/>
            <a:ext cx="2329474" cy="39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ibujo De Corchete Izquierdo Para Colorear - Ultra Coloring Pages">
            <a:extLst>
              <a:ext uri="{FF2B5EF4-FFF2-40B4-BE49-F238E27FC236}">
                <a16:creationId xmlns:a16="http://schemas.microsoft.com/office/drawing/2014/main" id="{39B9CE6D-D42D-9C4F-09FF-3C446F30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77" y="1334229"/>
            <a:ext cx="3176512" cy="31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C72A8F-2841-4F3B-309B-0E9526C2D879}"/>
              </a:ext>
            </a:extLst>
          </p:cNvPr>
          <p:cNvSpPr txBox="1"/>
          <p:nvPr/>
        </p:nvSpPr>
        <p:spPr>
          <a:xfrm>
            <a:off x="5150890" y="1793623"/>
            <a:ext cx="273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Precisión del 82.38%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AF3D7-0F76-BB06-A342-E5B384A8A036}"/>
              </a:ext>
            </a:extLst>
          </p:cNvPr>
          <p:cNvSpPr txBox="1"/>
          <p:nvPr/>
        </p:nvSpPr>
        <p:spPr>
          <a:xfrm>
            <a:off x="5150890" y="2428428"/>
            <a:ext cx="2882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6190 falsos negativos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D7D3E-BCC5-E583-5533-6C6ACA2019D2}"/>
              </a:ext>
            </a:extLst>
          </p:cNvPr>
          <p:cNvSpPr txBox="1"/>
          <p:nvPr/>
        </p:nvSpPr>
        <p:spPr>
          <a:xfrm>
            <a:off x="5150890" y="3063233"/>
            <a:ext cx="225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AUC = 0.77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81BD9-8ED8-055F-811B-23F4B6400464}"/>
              </a:ext>
            </a:extLst>
          </p:cNvPr>
          <p:cNvSpPr txBox="1"/>
          <p:nvPr/>
        </p:nvSpPr>
        <p:spPr>
          <a:xfrm>
            <a:off x="5320706" y="3649224"/>
            <a:ext cx="2641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IMC, Age, </a:t>
            </a: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Income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… más peso</a:t>
            </a:r>
          </a:p>
        </p:txBody>
      </p:sp>
      <p:pic>
        <p:nvPicPr>
          <p:cNvPr id="18434" name="Picture 2" descr="Machine Learning: Decision Tree Classifier | by Michele Cavaioni | Machine  Learning bites | Medium">
            <a:extLst>
              <a:ext uri="{FF2B5EF4-FFF2-40B4-BE49-F238E27FC236}">
                <a16:creationId xmlns:a16="http://schemas.microsoft.com/office/drawing/2014/main" id="{2A761632-3B48-EB30-66CB-EF66C4BF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31" y="449036"/>
            <a:ext cx="1478302" cy="11772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3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1. Obtención de los datos</a:t>
            </a:r>
            <a:endParaRPr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308874" y="1362453"/>
            <a:ext cx="3533023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Goldman" panose="020B0604020202020204" charset="0"/>
              </a:rPr>
              <a:t>E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Goldman" panose="020B0604020202020204" charset="0"/>
              </a:rPr>
              <a:t>ncuestas realizadas por la BRFSS </a:t>
            </a:r>
            <a:r>
              <a:rPr lang="es-ES_tradnl" sz="1800" b="0" i="0" dirty="0">
                <a:solidFill>
                  <a:schemeClr val="tx1"/>
                </a:solidFill>
                <a:effectLst/>
                <a:latin typeface="Goldman" panose="020B0604020202020204" charset="0"/>
              </a:rPr>
              <a:t>en el año 2015</a:t>
            </a:r>
            <a:endParaRPr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A86FC-2822-B293-D145-6B82538F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12" y="1252895"/>
            <a:ext cx="2987528" cy="15050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ABFE13-A4EB-EBD4-2D44-B9073F99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2" y="2337834"/>
            <a:ext cx="3392330" cy="2025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C072C-7C9F-12F0-4881-457EAC069D7A}"/>
              </a:ext>
            </a:extLst>
          </p:cNvPr>
          <p:cNvSpPr txBox="1"/>
          <p:nvPr/>
        </p:nvSpPr>
        <p:spPr>
          <a:xfrm>
            <a:off x="4852212" y="3350693"/>
            <a:ext cx="3459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dirty="0">
                <a:solidFill>
                  <a:schemeClr val="tx1"/>
                </a:solidFill>
                <a:effectLst/>
                <a:latin typeface="Goldman" panose="020B0604020202020204" charset="0"/>
              </a:rPr>
              <a:t> </a:t>
            </a:r>
            <a:r>
              <a:rPr lang="es-ES" sz="1800" b="1" i="0" dirty="0" err="1">
                <a:solidFill>
                  <a:schemeClr val="tx1"/>
                </a:solidFill>
                <a:effectLst/>
                <a:latin typeface="Goldman" panose="020B0604020202020204" charset="0"/>
              </a:rPr>
              <a:t>wget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Goldman" panose="020B0604020202020204" charset="0"/>
              </a:rPr>
              <a:t> para automatizar la descarga del </a:t>
            </a:r>
            <a:r>
              <a:rPr lang="es-ES" sz="1800" b="0" i="0" dirty="0" err="1">
                <a:solidFill>
                  <a:schemeClr val="tx1"/>
                </a:solidFill>
                <a:effectLst/>
                <a:latin typeface="Goldman" panose="020B0604020202020204" charset="0"/>
              </a:rPr>
              <a:t>dataset</a:t>
            </a:r>
            <a:endParaRPr lang="en-ES"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9EDB19A-737B-CC96-5984-0ECF955F31B8}"/>
              </a:ext>
            </a:extLst>
          </p:cNvPr>
          <p:cNvSpPr txBox="1"/>
          <p:nvPr/>
        </p:nvSpPr>
        <p:spPr>
          <a:xfrm>
            <a:off x="207511" y="1340632"/>
            <a:ext cx="252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Algoritmo ganador: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0DC7C-F78F-D6EC-BABA-A903CAEEC3C7}"/>
              </a:ext>
            </a:extLst>
          </p:cNvPr>
          <p:cNvSpPr txBox="1"/>
          <p:nvPr/>
        </p:nvSpPr>
        <p:spPr>
          <a:xfrm>
            <a:off x="1181085" y="2248582"/>
            <a:ext cx="3098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Implementación de uso real, calcular medianas</a:t>
            </a:r>
          </a:p>
        </p:txBody>
      </p:sp>
      <p:sp>
        <p:nvSpPr>
          <p:cNvPr id="2" name="Google Shape;262;p32">
            <a:extLst>
              <a:ext uri="{FF2B5EF4-FFF2-40B4-BE49-F238E27FC236}">
                <a16:creationId xmlns:a16="http://schemas.microsoft.com/office/drawing/2014/main" id="{279094C0-0904-0E24-02C1-A04EFB37D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2" y="510373"/>
            <a:ext cx="5391226" cy="501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7. Conclusiones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6C921-D9AA-3DE3-5D71-BD947E762580}"/>
              </a:ext>
            </a:extLst>
          </p:cNvPr>
          <p:cNvSpPr txBox="1"/>
          <p:nvPr/>
        </p:nvSpPr>
        <p:spPr>
          <a:xfrm>
            <a:off x="209130" y="3316670"/>
            <a:ext cx="3098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Se necesitan más datos</a:t>
            </a:r>
          </a:p>
        </p:txBody>
      </p:sp>
      <p:pic>
        <p:nvPicPr>
          <p:cNvPr id="20482" name="Picture 2" descr="Cómo hacer una conclusión de una investigación - Ejemplos y Consejos ➡️">
            <a:extLst>
              <a:ext uri="{FF2B5EF4-FFF2-40B4-BE49-F238E27FC236}">
                <a16:creationId xmlns:a16="http://schemas.microsoft.com/office/drawing/2014/main" id="{0E2F3F52-2715-D39D-E513-7C7CCE06A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r="15414"/>
          <a:stretch/>
        </p:blipFill>
        <p:spPr bwMode="auto">
          <a:xfrm>
            <a:off x="4945004" y="191431"/>
            <a:ext cx="4198996" cy="47606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Essential Python for Machine Learning: XGBoost | by Dagang Wei | Medium">
            <a:extLst>
              <a:ext uri="{FF2B5EF4-FFF2-40B4-BE49-F238E27FC236}">
                <a16:creationId xmlns:a16="http://schemas.microsoft.com/office/drawing/2014/main" id="{241CE215-3AB8-1E57-B29B-8B14547A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82" y="1205952"/>
            <a:ext cx="1916379" cy="7753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1C4F3BC7-66ED-1DDA-75A2-DEE7045B4C6F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571501" y="2571748"/>
            <a:ext cx="609585" cy="6413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13C1FD-54E1-0390-0F8E-B7B2E1B5C4B5}"/>
              </a:ext>
            </a:extLst>
          </p:cNvPr>
          <p:cNvSpPr txBox="1"/>
          <p:nvPr/>
        </p:nvSpPr>
        <p:spPr>
          <a:xfrm>
            <a:off x="2744887" y="3850013"/>
            <a:ext cx="19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Precisión baja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E2B90-01BC-5BBF-3425-3CA1ECD3F0B0}"/>
              </a:ext>
            </a:extLst>
          </p:cNvPr>
          <p:cNvSpPr txBox="1"/>
          <p:nvPr/>
        </p:nvSpPr>
        <p:spPr>
          <a:xfrm>
            <a:off x="247972" y="4263795"/>
            <a:ext cx="244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IMC muy influyente</a:t>
            </a:r>
          </a:p>
        </p:txBody>
      </p:sp>
    </p:spTree>
    <p:extLst>
      <p:ext uri="{BB962C8B-B14F-4D97-AF65-F5344CB8AC3E}">
        <p14:creationId xmlns:p14="http://schemas.microsoft.com/office/powerpoint/2010/main" val="395586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ctrTitle"/>
          </p:nvPr>
        </p:nvSpPr>
        <p:spPr>
          <a:xfrm>
            <a:off x="569534" y="1066013"/>
            <a:ext cx="4002466" cy="97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¡GRACIAS!</a:t>
            </a:r>
            <a:endParaRPr sz="3500"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"/>
          </p:nvPr>
        </p:nvSpPr>
        <p:spPr>
          <a:xfrm>
            <a:off x="150223" y="3879668"/>
            <a:ext cx="3089607" cy="798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Germán García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Estévez</a:t>
            </a:r>
            <a:endParaRPr sz="2000" dirty="0"/>
          </a:p>
        </p:txBody>
      </p:sp>
      <p:grpSp>
        <p:nvGrpSpPr>
          <p:cNvPr id="224" name="Google Shape;224;p29"/>
          <p:cNvGrpSpPr/>
          <p:nvPr/>
        </p:nvGrpSpPr>
        <p:grpSpPr>
          <a:xfrm>
            <a:off x="3990415" y="761954"/>
            <a:ext cx="789991" cy="179796"/>
            <a:chOff x="859765" y="856771"/>
            <a:chExt cx="789991" cy="179796"/>
          </a:xfrm>
        </p:grpSpPr>
        <p:sp>
          <p:nvSpPr>
            <p:cNvPr id="225" name="Google Shape;225;p29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Inteligencia artificial y diabetes - Revista Diabetes">
            <a:extLst>
              <a:ext uri="{FF2B5EF4-FFF2-40B4-BE49-F238E27FC236}">
                <a16:creationId xmlns:a16="http://schemas.microsoft.com/office/drawing/2014/main" id="{9E63B66E-CF2F-7612-C3B7-25FA06750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r="4887"/>
          <a:stretch/>
        </p:blipFill>
        <p:spPr bwMode="auto">
          <a:xfrm>
            <a:off x="5421545" y="644886"/>
            <a:ext cx="3660475" cy="36823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Explicación del ciclo de vida del machine learning | DataCamp">
            <a:extLst>
              <a:ext uri="{FF2B5EF4-FFF2-40B4-BE49-F238E27FC236}">
                <a16:creationId xmlns:a16="http://schemas.microsoft.com/office/drawing/2014/main" id="{01B29E75-6DAD-086D-B74A-D375B7687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10" y="2162068"/>
            <a:ext cx="2804160" cy="14020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5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1481501" y="408975"/>
            <a:ext cx="512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2. Descripción de los datos</a:t>
            </a:r>
            <a:endParaRPr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822650" y="1614965"/>
            <a:ext cx="2564464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Únicamente valores numéricos</a:t>
            </a:r>
            <a:endParaRPr dirty="0"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8"/>
          </p:nvPr>
        </p:nvSpPr>
        <p:spPr>
          <a:xfrm>
            <a:off x="3508138" y="1615643"/>
            <a:ext cx="2211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= No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= Sí</a:t>
            </a:r>
            <a:endParaRPr dirty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9"/>
          </p:nvPr>
        </p:nvSpPr>
        <p:spPr>
          <a:xfrm>
            <a:off x="6213000" y="1608975"/>
            <a:ext cx="2211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Diabetes_012</a:t>
            </a:r>
            <a:br>
              <a:rPr lang="en" dirty="0"/>
            </a:br>
            <a:r>
              <a:rPr lang="en" dirty="0"/>
              <a:t>Target</a:t>
            </a:r>
            <a:endParaRPr dirty="0"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13"/>
          </p:nvPr>
        </p:nvSpPr>
        <p:spPr>
          <a:xfrm>
            <a:off x="822650" y="2924755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Salud, estilo de vida</a:t>
            </a:r>
            <a:endParaRPr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14"/>
          </p:nvPr>
        </p:nvSpPr>
        <p:spPr>
          <a:xfrm>
            <a:off x="3473548" y="2844215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supervisado</a:t>
            </a: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15"/>
          </p:nvPr>
        </p:nvSpPr>
        <p:spPr>
          <a:xfrm>
            <a:off x="6213000" y="2837079"/>
            <a:ext cx="22110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Clasificación multiclase</a:t>
            </a:r>
            <a:endParaRPr dirty="0"/>
          </a:p>
        </p:txBody>
      </p:sp>
      <p:cxnSp>
        <p:nvCxnSpPr>
          <p:cNvPr id="255" name="Google Shape;255;p31"/>
          <p:cNvCxnSpPr/>
          <p:nvPr/>
        </p:nvCxnSpPr>
        <p:spPr>
          <a:xfrm>
            <a:off x="720000" y="1362225"/>
            <a:ext cx="0" cy="295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1"/>
          <p:cNvCxnSpPr/>
          <p:nvPr/>
        </p:nvCxnSpPr>
        <p:spPr>
          <a:xfrm>
            <a:off x="3418461" y="1362225"/>
            <a:ext cx="0" cy="295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1"/>
          <p:cNvCxnSpPr/>
          <p:nvPr/>
        </p:nvCxnSpPr>
        <p:spPr>
          <a:xfrm>
            <a:off x="6091975" y="1362225"/>
            <a:ext cx="0" cy="2950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8" name="Picture 6" descr="Inteligencia artificial|Terotecnic Ingeniería">
            <a:extLst>
              <a:ext uri="{FF2B5EF4-FFF2-40B4-BE49-F238E27FC236}">
                <a16:creationId xmlns:a16="http://schemas.microsoft.com/office/drawing/2014/main" id="{A92DEF1F-2678-201B-C5E9-24F0AC2B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90" y="1498329"/>
            <a:ext cx="1452073" cy="10933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os sintéticos: ¿Qué son y para qué se usan? | datos.gob.es">
            <a:extLst>
              <a:ext uri="{FF2B5EF4-FFF2-40B4-BE49-F238E27FC236}">
                <a16:creationId xmlns:a16="http://schemas.microsoft.com/office/drawing/2014/main" id="{E86A894D-AC38-936E-61EF-9EAE6031E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045" y="3520715"/>
            <a:ext cx="1371952" cy="7237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o en Informática - Concepto, tipos y ejemplos">
            <a:extLst>
              <a:ext uri="{FF2B5EF4-FFF2-40B4-BE49-F238E27FC236}">
                <a16:creationId xmlns:a16="http://schemas.microsoft.com/office/drawing/2014/main" id="{347603A9-E4CA-95E3-33F5-151E0423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77" y="3601255"/>
            <a:ext cx="1663158" cy="8315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build="p"/>
      <p:bldP spid="250" grpId="0" build="p"/>
      <p:bldP spid="251" grpId="0" build="p"/>
      <p:bldP spid="252" grpId="0" build="p"/>
      <p:bldP spid="253" grpId="0" build="p"/>
      <p:bldP spid="25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471055" y="631470"/>
            <a:ext cx="4543870" cy="10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 Exploración y visualización de los datos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96F32-4B43-B603-8437-5B0ED4B7BFCF}"/>
              </a:ext>
            </a:extLst>
          </p:cNvPr>
          <p:cNvSpPr txBox="1"/>
          <p:nvPr/>
        </p:nvSpPr>
        <p:spPr>
          <a:xfrm>
            <a:off x="2845379" y="3424831"/>
            <a:ext cx="2169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Todos los datos son tipo ‘</a:t>
            </a: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float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A1B69-F82E-EA61-C682-56B958982575}"/>
              </a:ext>
            </a:extLst>
          </p:cNvPr>
          <p:cNvSpPr txBox="1"/>
          <p:nvPr/>
        </p:nvSpPr>
        <p:spPr>
          <a:xfrm>
            <a:off x="524742" y="2310140"/>
            <a:ext cx="1920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No hay ningún valor nulo</a:t>
            </a:r>
          </a:p>
        </p:txBody>
      </p:sp>
      <p:pic>
        <p:nvPicPr>
          <p:cNvPr id="10" name="Picture 9" descr="A group of people in a room with computers and a large screen&#10;&#10;Description automatically generated">
            <a:extLst>
              <a:ext uri="{FF2B5EF4-FFF2-40B4-BE49-F238E27FC236}">
                <a16:creationId xmlns:a16="http://schemas.microsoft.com/office/drawing/2014/main" id="{FE996BD0-0429-D1F1-5006-BC6EA454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78"/>
          <a:stretch/>
        </p:blipFill>
        <p:spPr>
          <a:xfrm>
            <a:off x="5224130" y="193255"/>
            <a:ext cx="4054549" cy="4834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2" name="Picture 6" descr="Nulo - Iconos gratis de formas y simbolos">
            <a:extLst>
              <a:ext uri="{FF2B5EF4-FFF2-40B4-BE49-F238E27FC236}">
                <a16:creationId xmlns:a16="http://schemas.microsoft.com/office/drawing/2014/main" id="{68981E47-9133-93B9-C3F8-8DDD0799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40" y="2152703"/>
            <a:ext cx="803768" cy="8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1.000+ Números Decimales Fotografías de stock, fotos e imágenes libres de  derechos - iStock">
            <a:extLst>
              <a:ext uri="{FF2B5EF4-FFF2-40B4-BE49-F238E27FC236}">
                <a16:creationId xmlns:a16="http://schemas.microsoft.com/office/drawing/2014/main" id="{016E1A22-2B8F-17C7-7B48-57F71BA3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99" y="3352059"/>
            <a:ext cx="1055831" cy="79187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4003556" y="-14262"/>
            <a:ext cx="847589" cy="7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387" y="-142783"/>
            <a:ext cx="1528280" cy="14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6BEED-24B1-2CBB-855E-9262E9D85C9D}"/>
              </a:ext>
            </a:extLst>
          </p:cNvPr>
          <p:cNvSpPr txBox="1"/>
          <p:nvPr/>
        </p:nvSpPr>
        <p:spPr>
          <a:xfrm>
            <a:off x="6056789" y="1381614"/>
            <a:ext cx="2011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Outliers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 en BMI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43739-EDB4-DFB7-30EB-4BFB1A4FBA23}"/>
              </a:ext>
            </a:extLst>
          </p:cNvPr>
          <p:cNvSpPr txBox="1"/>
          <p:nvPr/>
        </p:nvSpPr>
        <p:spPr>
          <a:xfrm>
            <a:off x="4394738" y="2303641"/>
            <a:ext cx="1920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Más pacientes sin diabetes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D5D7-51AB-E456-0A21-D3D6699759B2}"/>
              </a:ext>
            </a:extLst>
          </p:cNvPr>
          <p:cNvSpPr txBox="1"/>
          <p:nvPr/>
        </p:nvSpPr>
        <p:spPr>
          <a:xfrm>
            <a:off x="5680364" y="3877411"/>
            <a:ext cx="2764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Relación de columnas con diabetes</a:t>
            </a:r>
          </a:p>
        </p:txBody>
      </p:sp>
      <p:pic>
        <p:nvPicPr>
          <p:cNvPr id="12" name="Picture 11" descr="People in a large room with many computers&#10;&#10;Description automatically generated">
            <a:extLst>
              <a:ext uri="{FF2B5EF4-FFF2-40B4-BE49-F238E27FC236}">
                <a16:creationId xmlns:a16="http://schemas.microsoft.com/office/drawing/2014/main" id="{93FB0DB4-5223-BBF8-78DE-A72C5AF64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04" r="41240"/>
          <a:stretch/>
        </p:blipFill>
        <p:spPr>
          <a:xfrm>
            <a:off x="-14518" y="69868"/>
            <a:ext cx="4015359" cy="500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person in a lab looking at a computer screen&#10;&#10;Description automatically generated">
            <a:extLst>
              <a:ext uri="{FF2B5EF4-FFF2-40B4-BE49-F238E27FC236}">
                <a16:creationId xmlns:a16="http://schemas.microsoft.com/office/drawing/2014/main" id="{158EEE07-B0CC-51FF-84DC-DE1E6C6D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909" r="5902"/>
          <a:stretch/>
        </p:blipFill>
        <p:spPr>
          <a:xfrm>
            <a:off x="6787071" y="2034886"/>
            <a:ext cx="1394038" cy="10737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Google Shape;262;p32">
            <a:extLst>
              <a:ext uri="{FF2B5EF4-FFF2-40B4-BE49-F238E27FC236}">
                <a16:creationId xmlns:a16="http://schemas.microsoft.com/office/drawing/2014/main" id="{8B768B39-FE55-E0A5-06DD-0A272C632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8795" y="528388"/>
            <a:ext cx="3807312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3.1. Vistazo general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850" y="2844874"/>
            <a:ext cx="2579174" cy="247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EDB19A-737B-CC96-5984-0ECF955F31B8}"/>
              </a:ext>
            </a:extLst>
          </p:cNvPr>
          <p:cNvSpPr txBox="1"/>
          <p:nvPr/>
        </p:nvSpPr>
        <p:spPr>
          <a:xfrm>
            <a:off x="313881" y="1733499"/>
            <a:ext cx="1848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Gráfica: Estudio de </a:t>
            </a:r>
            <a:r>
              <a:rPr lang="es-ES_tradnl" sz="1800" dirty="0" err="1">
                <a:solidFill>
                  <a:schemeClr val="tx1"/>
                </a:solidFill>
                <a:latin typeface="Goldman" panose="020B0604020202020204" charset="0"/>
              </a:rPr>
              <a:t>outliers</a:t>
            </a: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 del IMC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F1348-01BB-82EB-01CB-2B00BB384626}"/>
              </a:ext>
            </a:extLst>
          </p:cNvPr>
          <p:cNvSpPr txBox="1"/>
          <p:nvPr/>
        </p:nvSpPr>
        <p:spPr>
          <a:xfrm>
            <a:off x="714936" y="324250"/>
            <a:ext cx="2241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23899 registros duplicados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0DC7C-F78F-D6EC-BABA-A903CAEEC3C7}"/>
              </a:ext>
            </a:extLst>
          </p:cNvPr>
          <p:cNvSpPr txBox="1"/>
          <p:nvPr/>
        </p:nvSpPr>
        <p:spPr>
          <a:xfrm>
            <a:off x="714936" y="3735892"/>
            <a:ext cx="3098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Muchas personas presentan hipertensión</a:t>
            </a:r>
          </a:p>
        </p:txBody>
      </p:sp>
      <p:pic>
        <p:nvPicPr>
          <p:cNvPr id="5124" name="Picture 4" descr="Puede la Inteligencia Artificial mejorar la integración de datos? - GantaBI  OneClick">
            <a:extLst>
              <a:ext uri="{FF2B5EF4-FFF2-40B4-BE49-F238E27FC236}">
                <a16:creationId xmlns:a16="http://schemas.microsoft.com/office/drawing/2014/main" id="{E89F7739-8C6E-084B-821C-989135952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8" t="2105" r="27365" b="-2105"/>
          <a:stretch/>
        </p:blipFill>
        <p:spPr bwMode="auto">
          <a:xfrm>
            <a:off x="5472961" y="125297"/>
            <a:ext cx="3636255" cy="5059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DB0843-21AD-4DD0-D519-CEC41FE69D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24" r="873"/>
          <a:stretch/>
        </p:blipFill>
        <p:spPr>
          <a:xfrm>
            <a:off x="2239058" y="1260453"/>
            <a:ext cx="2863964" cy="1888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9"/>
          <p:cNvGrpSpPr/>
          <p:nvPr/>
        </p:nvGrpSpPr>
        <p:grpSpPr>
          <a:xfrm>
            <a:off x="5631484" y="192490"/>
            <a:ext cx="789991" cy="179796"/>
            <a:chOff x="859765" y="856771"/>
            <a:chExt cx="789991" cy="179796"/>
          </a:xfrm>
        </p:grpSpPr>
        <p:sp>
          <p:nvSpPr>
            <p:cNvPr id="382" name="Google Shape;382;p39"/>
            <p:cNvSpPr/>
            <p:nvPr/>
          </p:nvSpPr>
          <p:spPr>
            <a:xfrm>
              <a:off x="85976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58" y="1"/>
                  </a:moveTo>
                  <a:lnTo>
                    <a:pt x="1" y="25612"/>
                  </a:lnTo>
                  <a:lnTo>
                    <a:pt x="19423" y="25612"/>
                  </a:lnTo>
                  <a:lnTo>
                    <a:pt x="30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05122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242675" y="856771"/>
              <a:ext cx="215690" cy="179796"/>
            </a:xfrm>
            <a:custGeom>
              <a:avLst/>
              <a:gdLst/>
              <a:ahLst/>
              <a:cxnLst/>
              <a:rect l="l" t="t" r="r" b="b"/>
              <a:pathLst>
                <a:path w="30725" h="25612" extrusionOk="0">
                  <a:moveTo>
                    <a:pt x="11049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1434130" y="856771"/>
              <a:ext cx="215626" cy="179796"/>
            </a:xfrm>
            <a:custGeom>
              <a:avLst/>
              <a:gdLst/>
              <a:ahLst/>
              <a:cxnLst/>
              <a:rect l="l" t="t" r="r" b="b"/>
              <a:pathLst>
                <a:path w="30716" h="25612" extrusionOk="0">
                  <a:moveTo>
                    <a:pt x="11048" y="1"/>
                  </a:moveTo>
                  <a:lnTo>
                    <a:pt x="0" y="25612"/>
                  </a:lnTo>
                  <a:lnTo>
                    <a:pt x="19423" y="25612"/>
                  </a:lnTo>
                  <a:lnTo>
                    <a:pt x="30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0" name="Picture 2" descr="Análisis de correlaciones entre variables">
            <a:extLst>
              <a:ext uri="{FF2B5EF4-FFF2-40B4-BE49-F238E27FC236}">
                <a16:creationId xmlns:a16="http://schemas.microsoft.com/office/drawing/2014/main" id="{66D2133E-C2D0-23FD-2B59-A936AF171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4" r="17851"/>
          <a:stretch/>
        </p:blipFill>
        <p:spPr bwMode="auto">
          <a:xfrm>
            <a:off x="0" y="515872"/>
            <a:ext cx="4038196" cy="4111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5C6E5-8D28-7A72-CFF5-B9CD549999B2}"/>
              </a:ext>
            </a:extLst>
          </p:cNvPr>
          <p:cNvSpPr txBox="1"/>
          <p:nvPr/>
        </p:nvSpPr>
        <p:spPr>
          <a:xfrm>
            <a:off x="5463999" y="1639778"/>
            <a:ext cx="2613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Correlaciones bajas entre sí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90A69-9CE2-75B6-36A3-3BBCF729901C}"/>
              </a:ext>
            </a:extLst>
          </p:cNvPr>
          <p:cNvSpPr txBox="1"/>
          <p:nvPr/>
        </p:nvSpPr>
        <p:spPr>
          <a:xfrm>
            <a:off x="4656798" y="3077234"/>
            <a:ext cx="3098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Relaciones de 0.52 y 0.47 las más altas</a:t>
            </a:r>
          </a:p>
        </p:txBody>
      </p:sp>
      <p:sp>
        <p:nvSpPr>
          <p:cNvPr id="10" name="Google Shape;262;p32">
            <a:extLst>
              <a:ext uri="{FF2B5EF4-FFF2-40B4-BE49-F238E27FC236}">
                <a16:creationId xmlns:a16="http://schemas.microsoft.com/office/drawing/2014/main" id="{B59EBD80-2354-099C-0640-66E5F1FC59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7224" y="602619"/>
            <a:ext cx="3807312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3.2. Correlaciones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/>
          <p:nvPr/>
        </p:nvSpPr>
        <p:spPr>
          <a:xfrm>
            <a:off x="245641" y="507769"/>
            <a:ext cx="2329474" cy="39938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2"/>
          <p:cNvGrpSpPr/>
          <p:nvPr/>
        </p:nvGrpSpPr>
        <p:grpSpPr>
          <a:xfrm>
            <a:off x="160463" y="260195"/>
            <a:ext cx="2567871" cy="4683512"/>
            <a:chOff x="5186401" y="494525"/>
            <a:chExt cx="1834973" cy="3724678"/>
          </a:xfrm>
        </p:grpSpPr>
        <p:sp>
          <p:nvSpPr>
            <p:cNvPr id="415" name="Google Shape;415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62;p32">
            <a:extLst>
              <a:ext uri="{FF2B5EF4-FFF2-40B4-BE49-F238E27FC236}">
                <a16:creationId xmlns:a16="http://schemas.microsoft.com/office/drawing/2014/main" id="{9E7BC9AB-1F5D-8A05-F3ED-9364847A6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2824" y="847945"/>
            <a:ext cx="3807312" cy="555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3.3. Análisis de la variable objetivo</a:t>
            </a:r>
            <a:endParaRPr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44234-FF31-F4BA-E711-3F5A378D47FF}"/>
              </a:ext>
            </a:extLst>
          </p:cNvPr>
          <p:cNvSpPr txBox="1"/>
          <p:nvPr/>
        </p:nvSpPr>
        <p:spPr>
          <a:xfrm>
            <a:off x="3116844" y="1858361"/>
            <a:ext cx="3298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Más edad, más probabilidad de diabetes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FEDDF-9F49-4813-3D7B-A03B5B925813}"/>
              </a:ext>
            </a:extLst>
          </p:cNvPr>
          <p:cNvSpPr txBox="1"/>
          <p:nvPr/>
        </p:nvSpPr>
        <p:spPr>
          <a:xfrm>
            <a:off x="5102962" y="3416899"/>
            <a:ext cx="3098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Peor autoevaluación de salud, diabetes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2D0F7A-5232-DA36-840B-D2D1FC07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668" y="1726601"/>
            <a:ext cx="2123998" cy="1292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A738D1-56D7-EDBC-A64C-DBCBA8C8E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474" y="2959617"/>
            <a:ext cx="1881252" cy="1376526"/>
          </a:xfrm>
          <a:prstGeom prst="rect">
            <a:avLst/>
          </a:prstGeom>
        </p:spPr>
      </p:pic>
      <p:pic>
        <p:nvPicPr>
          <p:cNvPr id="8194" name="Picture 2" descr="Regression Models with multiple target variables | by Kiran Karkera |  Towards Data Science">
            <a:extLst>
              <a:ext uri="{FF2B5EF4-FFF2-40B4-BE49-F238E27FC236}">
                <a16:creationId xmlns:a16="http://schemas.microsoft.com/office/drawing/2014/main" id="{4B65A0B2-30C8-E494-FB8F-ECF61388A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0"/>
          <a:stretch/>
        </p:blipFill>
        <p:spPr bwMode="auto">
          <a:xfrm>
            <a:off x="198881" y="507769"/>
            <a:ext cx="2376233" cy="39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3.4. Detección de outliers</a:t>
            </a:r>
            <a:endParaRPr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308874" y="1362453"/>
            <a:ext cx="3533023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>
                <a:solidFill>
                  <a:schemeClr val="tx1"/>
                </a:solidFill>
                <a:latin typeface="Goldman" panose="020B0604020202020204" charset="0"/>
              </a:rPr>
              <a:t>IMC, ya estudiados</a:t>
            </a:r>
            <a:endParaRPr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C072C-7C9F-12F0-4881-457EAC069D7A}"/>
              </a:ext>
            </a:extLst>
          </p:cNvPr>
          <p:cNvSpPr txBox="1"/>
          <p:nvPr/>
        </p:nvSpPr>
        <p:spPr>
          <a:xfrm>
            <a:off x="4852212" y="3350693"/>
            <a:ext cx="3459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dirty="0" err="1">
                <a:solidFill>
                  <a:schemeClr val="tx1"/>
                </a:solidFill>
                <a:effectLst/>
                <a:latin typeface="Goldman" panose="020B0604020202020204" charset="0"/>
              </a:rPr>
              <a:t>MentHlth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Goldman" panose="020B0604020202020204" charset="0"/>
              </a:rPr>
              <a:t> y </a:t>
            </a:r>
            <a:r>
              <a:rPr lang="es-ES" sz="1800" b="0" i="0" dirty="0" err="1">
                <a:solidFill>
                  <a:schemeClr val="tx1"/>
                </a:solidFill>
                <a:effectLst/>
                <a:latin typeface="Goldman" panose="020B0604020202020204" charset="0"/>
              </a:rPr>
              <a:t>PhysHlth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Goldman" panose="020B0604020202020204" charset="0"/>
              </a:rPr>
              <a:t>, no deben ser eliminados</a:t>
            </a:r>
            <a:endParaRPr lang="en-ES" sz="1800" dirty="0">
              <a:solidFill>
                <a:schemeClr val="tx1"/>
              </a:solidFill>
              <a:latin typeface="Goldman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CF491-AFE7-0511-7EDB-9D063F38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94" y="2276241"/>
            <a:ext cx="3069128" cy="2148904"/>
          </a:xfrm>
          <a:prstGeom prst="rect">
            <a:avLst/>
          </a:prstGeom>
        </p:spPr>
      </p:pic>
      <p:pic>
        <p:nvPicPr>
          <p:cNvPr id="15362" name="Picture 2" descr="Indice Masa Corporal (IMC) – NutriActiva">
            <a:extLst>
              <a:ext uri="{FF2B5EF4-FFF2-40B4-BE49-F238E27FC236}">
                <a16:creationId xmlns:a16="http://schemas.microsoft.com/office/drawing/2014/main" id="{4F51BAD9-518E-53C5-1CF7-60FF747B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4" y="1362453"/>
            <a:ext cx="2356621" cy="14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19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build="p"/>
      <p:bldP spid="5" grpId="0"/>
    </p:bldLst>
  </p:timing>
</p:sld>
</file>

<file path=ppt/theme/theme1.xml><?xml version="1.0" encoding="utf-8"?>
<a:theme xmlns:a="http://schemas.openxmlformats.org/drawingml/2006/main" name=" AI Strategy Project Proposal by Slidesgo">
  <a:themeElements>
    <a:clrScheme name="Simple Light">
      <a:dk1>
        <a:srgbClr val="FFFFFF"/>
      </a:dk1>
      <a:lt1>
        <a:srgbClr val="13002C"/>
      </a:lt1>
      <a:dk2>
        <a:srgbClr val="350A5A"/>
      </a:dk2>
      <a:lt2>
        <a:srgbClr val="C80AE5"/>
      </a:lt2>
      <a:accent1>
        <a:srgbClr val="00E8AF"/>
      </a:accent1>
      <a:accent2>
        <a:srgbClr val="0F69F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400</Words>
  <Application>Microsoft Office PowerPoint</Application>
  <PresentationFormat>On-screen Show (16:9)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Light</vt:lpstr>
      <vt:lpstr>PT Sans</vt:lpstr>
      <vt:lpstr>Nunito Light</vt:lpstr>
      <vt:lpstr>Goldman</vt:lpstr>
      <vt:lpstr>Anaheim</vt:lpstr>
      <vt:lpstr>Arial</vt:lpstr>
      <vt:lpstr>Poppins</vt:lpstr>
      <vt:lpstr>Bebas Neue</vt:lpstr>
      <vt:lpstr> AI Strategy Project Proposal by Slidesgo</vt:lpstr>
      <vt:lpstr>Proyecto ML Diabetes</vt:lpstr>
      <vt:lpstr>1. Obtención de los datos</vt:lpstr>
      <vt:lpstr>2. Descripción de los datos</vt:lpstr>
      <vt:lpstr>3. Exploración y visualización de los datos</vt:lpstr>
      <vt:lpstr>3.1. Vistazo general</vt:lpstr>
      <vt:lpstr>PowerPoint Presentation</vt:lpstr>
      <vt:lpstr>3.2. Correlaciones</vt:lpstr>
      <vt:lpstr>3.3. Análisis de la variable objetivo</vt:lpstr>
      <vt:lpstr>3.4. Detección de outliers</vt:lpstr>
      <vt:lpstr>3.5. Correlaciones no lineales IMC vs MentHlth</vt:lpstr>
      <vt:lpstr>3.6. IMC vs PhysHlth</vt:lpstr>
      <vt:lpstr>3.7. Educación e ingresos</vt:lpstr>
      <vt:lpstr>PowerPoint Presentation</vt:lpstr>
      <vt:lpstr>4. Exposición del objetivo</vt:lpstr>
      <vt:lpstr>5. Preparación de los datos para ML</vt:lpstr>
      <vt:lpstr>PowerPoint Presentation</vt:lpstr>
      <vt:lpstr>6. Entrenamiento del modelo y rendimiento</vt:lpstr>
      <vt:lpstr>6. Entrenamiento del modelo y rendimiento</vt:lpstr>
      <vt:lpstr>6. Entrenamiento del modelo y rendimiento</vt:lpstr>
      <vt:lpstr>7. Conclusiones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Garcia Estevez, G.</dc:creator>
  <cp:lastModifiedBy>Garcia Estevez, G.</cp:lastModifiedBy>
  <cp:revision>1</cp:revision>
  <dcterms:modified xsi:type="dcterms:W3CDTF">2024-11-05T13:39:03Z</dcterms:modified>
</cp:coreProperties>
</file>